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7" r:id="rId1"/>
  </p:sldMasterIdLst>
  <p:sldIdLst>
    <p:sldId id="256" r:id="rId2"/>
    <p:sldId id="259" r:id="rId3"/>
    <p:sldId id="258" r:id="rId4"/>
    <p:sldId id="260" r:id="rId5"/>
    <p:sldId id="261" r:id="rId6"/>
    <p:sldId id="262" r:id="rId7"/>
    <p:sldId id="266" r:id="rId8"/>
    <p:sldId id="264" r:id="rId9"/>
    <p:sldId id="263" r:id="rId10"/>
    <p:sldId id="267" r:id="rId11"/>
    <p:sldId id="268" r:id="rId12"/>
    <p:sldId id="269" r:id="rId13"/>
    <p:sldId id="265" r:id="rId14"/>
    <p:sldId id="270" r:id="rId15"/>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20" d="100"/>
          <a:sy n="120" d="100"/>
        </p:scale>
        <p:origin x="120"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6" Type="http://schemas.openxmlformats.org/officeDocument/2006/relationships/image" Target="../media/image19.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6" Type="http://schemas.openxmlformats.org/officeDocument/2006/relationships/image" Target="../media/image19.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FB9BD6-B9AF-406E-9D12-9689903F00E6}"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9148EAF-4671-479B-8AAF-C82923BED5A3}">
      <dgm:prSet/>
      <dgm:spPr/>
      <dgm:t>
        <a:bodyPr/>
        <a:lstStyle/>
        <a:p>
          <a:r>
            <a:rPr lang="nl-BE"/>
            <a:t>At the Sea - side</a:t>
          </a:r>
          <a:endParaRPr lang="en-US"/>
        </a:p>
      </dgm:t>
    </dgm:pt>
    <dgm:pt modelId="{638B6978-A770-4AF3-87D7-04C4EE8F3FEB}" type="parTrans" cxnId="{A0E572A4-2353-4696-98F4-3A55296D6CA6}">
      <dgm:prSet/>
      <dgm:spPr/>
      <dgm:t>
        <a:bodyPr/>
        <a:lstStyle/>
        <a:p>
          <a:endParaRPr lang="en-US"/>
        </a:p>
      </dgm:t>
    </dgm:pt>
    <dgm:pt modelId="{6D10DD46-FBF6-4114-BF66-8A309871835B}" type="sibTrans" cxnId="{A0E572A4-2353-4696-98F4-3A55296D6CA6}">
      <dgm:prSet/>
      <dgm:spPr/>
      <dgm:t>
        <a:bodyPr/>
        <a:lstStyle/>
        <a:p>
          <a:endParaRPr lang="en-US"/>
        </a:p>
      </dgm:t>
    </dgm:pt>
    <dgm:pt modelId="{FB6FBC32-BE2A-4F33-928E-D08277DE39CA}">
      <dgm:prSet/>
      <dgm:spPr/>
      <dgm:t>
        <a:bodyPr/>
        <a:lstStyle/>
        <a:p>
          <a:r>
            <a:rPr lang="nl-BE"/>
            <a:t>At the Climate – side</a:t>
          </a:r>
          <a:endParaRPr lang="en-US"/>
        </a:p>
      </dgm:t>
    </dgm:pt>
    <dgm:pt modelId="{034EC96B-31D5-4B5C-8986-495122147B64}" type="parTrans" cxnId="{F4380B66-9802-4554-BFE0-40D67DD27980}">
      <dgm:prSet/>
      <dgm:spPr/>
      <dgm:t>
        <a:bodyPr/>
        <a:lstStyle/>
        <a:p>
          <a:endParaRPr lang="en-US"/>
        </a:p>
      </dgm:t>
    </dgm:pt>
    <dgm:pt modelId="{553DC88F-0032-40A3-84BB-42F727EB9D89}" type="sibTrans" cxnId="{F4380B66-9802-4554-BFE0-40D67DD27980}">
      <dgm:prSet/>
      <dgm:spPr/>
      <dgm:t>
        <a:bodyPr/>
        <a:lstStyle/>
        <a:p>
          <a:endParaRPr lang="en-US"/>
        </a:p>
      </dgm:t>
    </dgm:pt>
    <dgm:pt modelId="{053781DC-2A10-4916-8B23-41C95F73E4F0}">
      <dgm:prSet/>
      <dgm:spPr/>
      <dgm:t>
        <a:bodyPr/>
        <a:lstStyle/>
        <a:p>
          <a:r>
            <a:rPr lang="nl-BE"/>
            <a:t>With sCience</a:t>
          </a:r>
          <a:endParaRPr lang="en-US"/>
        </a:p>
      </dgm:t>
    </dgm:pt>
    <dgm:pt modelId="{2E20F3CE-3C0B-4102-AF0B-CF627A1CBDC1}" type="parTrans" cxnId="{88AD81BB-EBDD-49B2-A494-4155DA90069C}">
      <dgm:prSet/>
      <dgm:spPr/>
      <dgm:t>
        <a:bodyPr/>
        <a:lstStyle/>
        <a:p>
          <a:endParaRPr lang="en-US"/>
        </a:p>
      </dgm:t>
    </dgm:pt>
    <dgm:pt modelId="{CDA070CE-44C1-4B1D-8A0F-6863132FB4B8}" type="sibTrans" cxnId="{88AD81BB-EBDD-49B2-A494-4155DA90069C}">
      <dgm:prSet/>
      <dgm:spPr/>
      <dgm:t>
        <a:bodyPr/>
        <a:lstStyle/>
        <a:p>
          <a:endParaRPr lang="en-US"/>
        </a:p>
      </dgm:t>
    </dgm:pt>
    <dgm:pt modelId="{B8871B68-7E5F-47A9-83F5-DE7E91D76711}">
      <dgm:prSet/>
      <dgm:spPr/>
      <dgm:t>
        <a:bodyPr/>
        <a:lstStyle/>
        <a:p>
          <a:r>
            <a:rPr lang="nl-BE"/>
            <a:t>At the Culture – side</a:t>
          </a:r>
          <a:endParaRPr lang="en-US"/>
        </a:p>
      </dgm:t>
    </dgm:pt>
    <dgm:pt modelId="{16449E93-5BFB-4460-8722-69E3ED166C67}" type="parTrans" cxnId="{E0EF4079-B281-4CD8-9CC9-A986E0562EC1}">
      <dgm:prSet/>
      <dgm:spPr/>
      <dgm:t>
        <a:bodyPr/>
        <a:lstStyle/>
        <a:p>
          <a:endParaRPr lang="en-US"/>
        </a:p>
      </dgm:t>
    </dgm:pt>
    <dgm:pt modelId="{BBFE1BB3-10BD-459D-91F1-0E70261F6B22}" type="sibTrans" cxnId="{E0EF4079-B281-4CD8-9CC9-A986E0562EC1}">
      <dgm:prSet/>
      <dgm:spPr/>
      <dgm:t>
        <a:bodyPr/>
        <a:lstStyle/>
        <a:p>
          <a:endParaRPr lang="en-US"/>
        </a:p>
      </dgm:t>
    </dgm:pt>
    <dgm:pt modelId="{09713004-7730-46F8-A2B8-C5E413498F91}">
      <dgm:prSet/>
      <dgm:spPr/>
      <dgm:t>
        <a:bodyPr/>
        <a:lstStyle/>
        <a:p>
          <a:r>
            <a:rPr lang="nl-BE"/>
            <a:t>At the Creative side</a:t>
          </a:r>
          <a:endParaRPr lang="en-US"/>
        </a:p>
      </dgm:t>
    </dgm:pt>
    <dgm:pt modelId="{45FB293D-7A87-42F5-BA8C-2B35AC6C6F59}" type="parTrans" cxnId="{1548FC4B-05B5-4E45-A32B-0D4B8761C36D}">
      <dgm:prSet/>
      <dgm:spPr/>
      <dgm:t>
        <a:bodyPr/>
        <a:lstStyle/>
        <a:p>
          <a:endParaRPr lang="en-US"/>
        </a:p>
      </dgm:t>
    </dgm:pt>
    <dgm:pt modelId="{34152A6F-D0D3-4FF3-9240-AA207C86E83C}" type="sibTrans" cxnId="{1548FC4B-05B5-4E45-A32B-0D4B8761C36D}">
      <dgm:prSet/>
      <dgm:spPr/>
      <dgm:t>
        <a:bodyPr/>
        <a:lstStyle/>
        <a:p>
          <a:endParaRPr lang="en-US"/>
        </a:p>
      </dgm:t>
    </dgm:pt>
    <dgm:pt modelId="{2E970F49-F8E4-45EE-882F-41544330F2AB}">
      <dgm:prSet/>
      <dgm:spPr/>
      <dgm:t>
        <a:bodyPr/>
        <a:lstStyle/>
        <a:p>
          <a:r>
            <a:rPr lang="nl-BE"/>
            <a:t>And some Chocolate on the side</a:t>
          </a:r>
          <a:endParaRPr lang="en-US"/>
        </a:p>
      </dgm:t>
    </dgm:pt>
    <dgm:pt modelId="{76A1D774-FAB9-47E7-9F6A-D643B6C5E482}" type="parTrans" cxnId="{CC104214-3F2E-4107-B917-CD880CB4DD8A}">
      <dgm:prSet/>
      <dgm:spPr/>
      <dgm:t>
        <a:bodyPr/>
        <a:lstStyle/>
        <a:p>
          <a:endParaRPr lang="en-US"/>
        </a:p>
      </dgm:t>
    </dgm:pt>
    <dgm:pt modelId="{F8E983F0-C60F-4260-9671-B4BAF9BC6EF8}" type="sibTrans" cxnId="{CC104214-3F2E-4107-B917-CD880CB4DD8A}">
      <dgm:prSet/>
      <dgm:spPr/>
      <dgm:t>
        <a:bodyPr/>
        <a:lstStyle/>
        <a:p>
          <a:endParaRPr lang="en-US"/>
        </a:p>
      </dgm:t>
    </dgm:pt>
    <dgm:pt modelId="{66F305D5-5838-4467-8E76-4237BA9EA143}">
      <dgm:prSet/>
      <dgm:spPr/>
      <dgm:t>
        <a:bodyPr/>
        <a:lstStyle/>
        <a:p>
          <a:r>
            <a:rPr lang="nl-BE"/>
            <a:t>With sight C-ing</a:t>
          </a:r>
          <a:endParaRPr lang="en-US"/>
        </a:p>
      </dgm:t>
    </dgm:pt>
    <dgm:pt modelId="{E1F0EB73-7592-47D3-A827-2950BDF8B288}" type="parTrans" cxnId="{ADF233D7-629E-498C-B25B-118CFA953286}">
      <dgm:prSet/>
      <dgm:spPr/>
      <dgm:t>
        <a:bodyPr/>
        <a:lstStyle/>
        <a:p>
          <a:endParaRPr lang="en-US"/>
        </a:p>
      </dgm:t>
    </dgm:pt>
    <dgm:pt modelId="{C0DFC20A-6A51-448E-A14B-B5F1995A4D21}" type="sibTrans" cxnId="{ADF233D7-629E-498C-B25B-118CFA953286}">
      <dgm:prSet/>
      <dgm:spPr/>
      <dgm:t>
        <a:bodyPr/>
        <a:lstStyle/>
        <a:p>
          <a:endParaRPr lang="en-US"/>
        </a:p>
      </dgm:t>
    </dgm:pt>
    <dgm:pt modelId="{46A8BDBA-A71E-4F60-AD6D-1BEAF20B606B}">
      <dgm:prSet/>
      <dgm:spPr/>
      <dgm:t>
        <a:bodyPr/>
        <a:lstStyle/>
        <a:p>
          <a:r>
            <a:rPr lang="nl-BE"/>
            <a:t>And a site to C</a:t>
          </a:r>
          <a:endParaRPr lang="en-US"/>
        </a:p>
      </dgm:t>
    </dgm:pt>
    <dgm:pt modelId="{BDA7BD2F-4144-4B55-AA4C-EE2BC434B159}" type="parTrans" cxnId="{A10EF568-D839-459A-A4EA-C90819A8A8A1}">
      <dgm:prSet/>
      <dgm:spPr/>
      <dgm:t>
        <a:bodyPr/>
        <a:lstStyle/>
        <a:p>
          <a:endParaRPr lang="en-US"/>
        </a:p>
      </dgm:t>
    </dgm:pt>
    <dgm:pt modelId="{D18D0492-8E5A-45FA-BC71-C5FF3F608BD3}" type="sibTrans" cxnId="{A10EF568-D839-459A-A4EA-C90819A8A8A1}">
      <dgm:prSet/>
      <dgm:spPr/>
      <dgm:t>
        <a:bodyPr/>
        <a:lstStyle/>
        <a:p>
          <a:endParaRPr lang="en-US"/>
        </a:p>
      </dgm:t>
    </dgm:pt>
    <dgm:pt modelId="{C4093E3D-FDA8-4ACE-B9DE-BA698576DFBD}" type="pres">
      <dgm:prSet presAssocID="{3DFB9BD6-B9AF-406E-9D12-9689903F00E6}" presName="root" presStyleCnt="0">
        <dgm:presLayoutVars>
          <dgm:dir/>
          <dgm:resizeHandles val="exact"/>
        </dgm:presLayoutVars>
      </dgm:prSet>
      <dgm:spPr/>
    </dgm:pt>
    <dgm:pt modelId="{76EE1B23-12D9-481E-A1CA-F49A53D6C78F}" type="pres">
      <dgm:prSet presAssocID="{3DFB9BD6-B9AF-406E-9D12-9689903F00E6}" presName="container" presStyleCnt="0">
        <dgm:presLayoutVars>
          <dgm:dir/>
          <dgm:resizeHandles val="exact"/>
        </dgm:presLayoutVars>
      </dgm:prSet>
      <dgm:spPr/>
    </dgm:pt>
    <dgm:pt modelId="{1A27CDAA-DFE9-40AE-ADF1-5B02B024C991}" type="pres">
      <dgm:prSet presAssocID="{99148EAF-4671-479B-8AAF-C82923BED5A3}" presName="compNode" presStyleCnt="0"/>
      <dgm:spPr/>
    </dgm:pt>
    <dgm:pt modelId="{9CD6F2C4-EA6C-4D72-AB37-1F221F4A722E}" type="pres">
      <dgm:prSet presAssocID="{99148EAF-4671-479B-8AAF-C82923BED5A3}" presName="iconBgRect" presStyleLbl="bgShp" presStyleIdx="0" presStyleCnt="8"/>
      <dgm:spPr/>
    </dgm:pt>
    <dgm:pt modelId="{FE8B7725-2EE1-47EE-ABE3-794F3FAB83CE}" type="pres">
      <dgm:prSet presAssocID="{99148EAF-4671-479B-8AAF-C82923BED5A3}"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hale"/>
        </a:ext>
      </dgm:extLst>
    </dgm:pt>
    <dgm:pt modelId="{D73368EE-9214-449B-9676-8B6CA1130344}" type="pres">
      <dgm:prSet presAssocID="{99148EAF-4671-479B-8AAF-C82923BED5A3}" presName="spaceRect" presStyleCnt="0"/>
      <dgm:spPr/>
    </dgm:pt>
    <dgm:pt modelId="{521A5057-B14E-4C98-8E00-50A71E18B836}" type="pres">
      <dgm:prSet presAssocID="{99148EAF-4671-479B-8AAF-C82923BED5A3}" presName="textRect" presStyleLbl="revTx" presStyleIdx="0" presStyleCnt="8">
        <dgm:presLayoutVars>
          <dgm:chMax val="1"/>
          <dgm:chPref val="1"/>
        </dgm:presLayoutVars>
      </dgm:prSet>
      <dgm:spPr/>
    </dgm:pt>
    <dgm:pt modelId="{F0C1FCB3-485B-4389-8533-9ECE5DF5D3AA}" type="pres">
      <dgm:prSet presAssocID="{6D10DD46-FBF6-4114-BF66-8A309871835B}" presName="sibTrans" presStyleLbl="sibTrans2D1" presStyleIdx="0" presStyleCnt="0"/>
      <dgm:spPr/>
    </dgm:pt>
    <dgm:pt modelId="{710BF8EC-248E-456B-B1F9-51F18B1452C0}" type="pres">
      <dgm:prSet presAssocID="{FB6FBC32-BE2A-4F33-928E-D08277DE39CA}" presName="compNode" presStyleCnt="0"/>
      <dgm:spPr/>
    </dgm:pt>
    <dgm:pt modelId="{1A251892-5953-4D6F-AD5B-9487CB35E938}" type="pres">
      <dgm:prSet presAssocID="{FB6FBC32-BE2A-4F33-928E-D08277DE39CA}" presName="iconBgRect" presStyleLbl="bgShp" presStyleIdx="1" presStyleCnt="8"/>
      <dgm:spPr/>
    </dgm:pt>
    <dgm:pt modelId="{8D8D7743-C79B-4A02-B24C-38E79ED8B817}" type="pres">
      <dgm:prSet presAssocID="{FB6FBC32-BE2A-4F33-928E-D08277DE39CA}"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ainbow"/>
        </a:ext>
      </dgm:extLst>
    </dgm:pt>
    <dgm:pt modelId="{17CBCC25-B8BD-4B45-BC9E-A2343E9CF1C0}" type="pres">
      <dgm:prSet presAssocID="{FB6FBC32-BE2A-4F33-928E-D08277DE39CA}" presName="spaceRect" presStyleCnt="0"/>
      <dgm:spPr/>
    </dgm:pt>
    <dgm:pt modelId="{33447FE0-0385-494E-834D-D6D5DBA73CFD}" type="pres">
      <dgm:prSet presAssocID="{FB6FBC32-BE2A-4F33-928E-D08277DE39CA}" presName="textRect" presStyleLbl="revTx" presStyleIdx="1" presStyleCnt="8">
        <dgm:presLayoutVars>
          <dgm:chMax val="1"/>
          <dgm:chPref val="1"/>
        </dgm:presLayoutVars>
      </dgm:prSet>
      <dgm:spPr/>
    </dgm:pt>
    <dgm:pt modelId="{3D55CD5E-34A6-4304-BC3D-B1CD69C59DF5}" type="pres">
      <dgm:prSet presAssocID="{553DC88F-0032-40A3-84BB-42F727EB9D89}" presName="sibTrans" presStyleLbl="sibTrans2D1" presStyleIdx="0" presStyleCnt="0"/>
      <dgm:spPr/>
    </dgm:pt>
    <dgm:pt modelId="{0C48166B-5243-4D0D-9732-5031DEA214D1}" type="pres">
      <dgm:prSet presAssocID="{053781DC-2A10-4916-8B23-41C95F73E4F0}" presName="compNode" presStyleCnt="0"/>
      <dgm:spPr/>
    </dgm:pt>
    <dgm:pt modelId="{BAF22DD8-C3DD-4537-8031-58FFE6D0C725}" type="pres">
      <dgm:prSet presAssocID="{053781DC-2A10-4916-8B23-41C95F73E4F0}" presName="iconBgRect" presStyleLbl="bgShp" presStyleIdx="2" presStyleCnt="8"/>
      <dgm:spPr/>
    </dgm:pt>
    <dgm:pt modelId="{95729B1C-09FA-4DF8-B7AC-1504D1995663}" type="pres">
      <dgm:prSet presAssocID="{053781DC-2A10-4916-8B23-41C95F73E4F0}"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ientist"/>
        </a:ext>
      </dgm:extLst>
    </dgm:pt>
    <dgm:pt modelId="{D3B0281C-AB1F-4A56-B770-15667E2AD5AB}" type="pres">
      <dgm:prSet presAssocID="{053781DC-2A10-4916-8B23-41C95F73E4F0}" presName="spaceRect" presStyleCnt="0"/>
      <dgm:spPr/>
    </dgm:pt>
    <dgm:pt modelId="{FB48085D-DC4D-408A-9124-E4950593E8A4}" type="pres">
      <dgm:prSet presAssocID="{053781DC-2A10-4916-8B23-41C95F73E4F0}" presName="textRect" presStyleLbl="revTx" presStyleIdx="2" presStyleCnt="8">
        <dgm:presLayoutVars>
          <dgm:chMax val="1"/>
          <dgm:chPref val="1"/>
        </dgm:presLayoutVars>
      </dgm:prSet>
      <dgm:spPr/>
    </dgm:pt>
    <dgm:pt modelId="{C89425E2-6E1B-4C95-B86F-D5098D90E1B3}" type="pres">
      <dgm:prSet presAssocID="{CDA070CE-44C1-4B1D-8A0F-6863132FB4B8}" presName="sibTrans" presStyleLbl="sibTrans2D1" presStyleIdx="0" presStyleCnt="0"/>
      <dgm:spPr/>
    </dgm:pt>
    <dgm:pt modelId="{9F103F32-F57F-4CAC-BC1D-666FFCD00453}" type="pres">
      <dgm:prSet presAssocID="{B8871B68-7E5F-47A9-83F5-DE7E91D76711}" presName="compNode" presStyleCnt="0"/>
      <dgm:spPr/>
    </dgm:pt>
    <dgm:pt modelId="{3F7DC068-50A5-49E9-8FD9-A8374C3C4394}" type="pres">
      <dgm:prSet presAssocID="{B8871B68-7E5F-47A9-83F5-DE7E91D76711}" presName="iconBgRect" presStyleLbl="bgShp" presStyleIdx="3" presStyleCnt="8"/>
      <dgm:spPr/>
    </dgm:pt>
    <dgm:pt modelId="{89F04399-FCD8-43B7-9B5E-C9845DFB41EB}" type="pres">
      <dgm:prSet presAssocID="{B8871B68-7E5F-47A9-83F5-DE7E91D76711}"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keleton"/>
        </a:ext>
      </dgm:extLst>
    </dgm:pt>
    <dgm:pt modelId="{6824F812-AF43-41A2-8DCD-222B0B4AF512}" type="pres">
      <dgm:prSet presAssocID="{B8871B68-7E5F-47A9-83F5-DE7E91D76711}" presName="spaceRect" presStyleCnt="0"/>
      <dgm:spPr/>
    </dgm:pt>
    <dgm:pt modelId="{57F18E9A-C591-41B4-B83D-1D7B94B8072D}" type="pres">
      <dgm:prSet presAssocID="{B8871B68-7E5F-47A9-83F5-DE7E91D76711}" presName="textRect" presStyleLbl="revTx" presStyleIdx="3" presStyleCnt="8">
        <dgm:presLayoutVars>
          <dgm:chMax val="1"/>
          <dgm:chPref val="1"/>
        </dgm:presLayoutVars>
      </dgm:prSet>
      <dgm:spPr/>
    </dgm:pt>
    <dgm:pt modelId="{1FB308CB-2F8D-4FA9-AF6A-7367E0E53E13}" type="pres">
      <dgm:prSet presAssocID="{BBFE1BB3-10BD-459D-91F1-0E70261F6B22}" presName="sibTrans" presStyleLbl="sibTrans2D1" presStyleIdx="0" presStyleCnt="0"/>
      <dgm:spPr/>
    </dgm:pt>
    <dgm:pt modelId="{5C698709-A595-4593-B4EF-0BE7CEDC01E1}" type="pres">
      <dgm:prSet presAssocID="{09713004-7730-46F8-A2B8-C5E413498F91}" presName="compNode" presStyleCnt="0"/>
      <dgm:spPr/>
    </dgm:pt>
    <dgm:pt modelId="{B90A3A56-ADE3-45A9-862C-44890A958866}" type="pres">
      <dgm:prSet presAssocID="{09713004-7730-46F8-A2B8-C5E413498F91}" presName="iconBgRect" presStyleLbl="bgShp" presStyleIdx="4" presStyleCnt="8"/>
      <dgm:spPr/>
    </dgm:pt>
    <dgm:pt modelId="{8A03EC6D-F083-423A-8E91-DCABCA472107}" type="pres">
      <dgm:prSet presAssocID="{09713004-7730-46F8-A2B8-C5E413498F91}"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Artist"/>
        </a:ext>
      </dgm:extLst>
    </dgm:pt>
    <dgm:pt modelId="{F1ECCAB3-0D38-484C-BF90-88B3B4F988F4}" type="pres">
      <dgm:prSet presAssocID="{09713004-7730-46F8-A2B8-C5E413498F91}" presName="spaceRect" presStyleCnt="0"/>
      <dgm:spPr/>
    </dgm:pt>
    <dgm:pt modelId="{E99909CF-FBF9-438A-BB1A-F13DCD2AB055}" type="pres">
      <dgm:prSet presAssocID="{09713004-7730-46F8-A2B8-C5E413498F91}" presName="textRect" presStyleLbl="revTx" presStyleIdx="4" presStyleCnt="8">
        <dgm:presLayoutVars>
          <dgm:chMax val="1"/>
          <dgm:chPref val="1"/>
        </dgm:presLayoutVars>
      </dgm:prSet>
      <dgm:spPr/>
    </dgm:pt>
    <dgm:pt modelId="{B92B412D-FD15-4100-B5EB-4BCA791075B2}" type="pres">
      <dgm:prSet presAssocID="{34152A6F-D0D3-4FF3-9240-AA207C86E83C}" presName="sibTrans" presStyleLbl="sibTrans2D1" presStyleIdx="0" presStyleCnt="0"/>
      <dgm:spPr/>
    </dgm:pt>
    <dgm:pt modelId="{A3F69F51-37DA-4233-A89F-F5A43F4C28A3}" type="pres">
      <dgm:prSet presAssocID="{2E970F49-F8E4-45EE-882F-41544330F2AB}" presName="compNode" presStyleCnt="0"/>
      <dgm:spPr/>
    </dgm:pt>
    <dgm:pt modelId="{E136138B-ECFC-4424-A37C-01015013620A}" type="pres">
      <dgm:prSet presAssocID="{2E970F49-F8E4-45EE-882F-41544330F2AB}" presName="iconBgRect" presStyleLbl="bgShp" presStyleIdx="5" presStyleCnt="8"/>
      <dgm:spPr/>
    </dgm:pt>
    <dgm:pt modelId="{49A2FB2E-C722-4568-AEBB-F6C642C29349}" type="pres">
      <dgm:prSet presAssocID="{2E970F49-F8E4-45EE-882F-41544330F2AB}"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andy"/>
        </a:ext>
      </dgm:extLst>
    </dgm:pt>
    <dgm:pt modelId="{DDA31B40-1CBB-4F4A-B749-4C48830BD0DC}" type="pres">
      <dgm:prSet presAssocID="{2E970F49-F8E4-45EE-882F-41544330F2AB}" presName="spaceRect" presStyleCnt="0"/>
      <dgm:spPr/>
    </dgm:pt>
    <dgm:pt modelId="{7E26D4A7-D8C4-4F36-A330-FA6FA70E0A5C}" type="pres">
      <dgm:prSet presAssocID="{2E970F49-F8E4-45EE-882F-41544330F2AB}" presName="textRect" presStyleLbl="revTx" presStyleIdx="5" presStyleCnt="8">
        <dgm:presLayoutVars>
          <dgm:chMax val="1"/>
          <dgm:chPref val="1"/>
        </dgm:presLayoutVars>
      </dgm:prSet>
      <dgm:spPr/>
    </dgm:pt>
    <dgm:pt modelId="{D78699F7-E0B3-4C81-913A-E05488F04FBD}" type="pres">
      <dgm:prSet presAssocID="{F8E983F0-C60F-4260-9671-B4BAF9BC6EF8}" presName="sibTrans" presStyleLbl="sibTrans2D1" presStyleIdx="0" presStyleCnt="0"/>
      <dgm:spPr/>
    </dgm:pt>
    <dgm:pt modelId="{26266110-7BE8-4935-92AF-3EF7B520ABDD}" type="pres">
      <dgm:prSet presAssocID="{66F305D5-5838-4467-8E76-4237BA9EA143}" presName="compNode" presStyleCnt="0"/>
      <dgm:spPr/>
    </dgm:pt>
    <dgm:pt modelId="{3F326E96-B38F-4D30-A485-1DB0DC3E428B}" type="pres">
      <dgm:prSet presAssocID="{66F305D5-5838-4467-8E76-4237BA9EA143}" presName="iconBgRect" presStyleLbl="bgShp" presStyleIdx="6" presStyleCnt="8"/>
      <dgm:spPr/>
    </dgm:pt>
    <dgm:pt modelId="{72FED3D8-671E-469F-987A-BA1E41E03A90}" type="pres">
      <dgm:prSet presAssocID="{66F305D5-5838-4467-8E76-4237BA9EA143}"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Sunglasses"/>
        </a:ext>
      </dgm:extLst>
    </dgm:pt>
    <dgm:pt modelId="{3D3C3181-07E5-455A-B8AA-9A400ADE67CE}" type="pres">
      <dgm:prSet presAssocID="{66F305D5-5838-4467-8E76-4237BA9EA143}" presName="spaceRect" presStyleCnt="0"/>
      <dgm:spPr/>
    </dgm:pt>
    <dgm:pt modelId="{F989E466-7C1F-48AB-ADC1-E7DC226CD935}" type="pres">
      <dgm:prSet presAssocID="{66F305D5-5838-4467-8E76-4237BA9EA143}" presName="textRect" presStyleLbl="revTx" presStyleIdx="6" presStyleCnt="8">
        <dgm:presLayoutVars>
          <dgm:chMax val="1"/>
          <dgm:chPref val="1"/>
        </dgm:presLayoutVars>
      </dgm:prSet>
      <dgm:spPr/>
    </dgm:pt>
    <dgm:pt modelId="{A940AC53-24EB-441A-B071-8344090B46A1}" type="pres">
      <dgm:prSet presAssocID="{C0DFC20A-6A51-448E-A14B-B5F1995A4D21}" presName="sibTrans" presStyleLbl="sibTrans2D1" presStyleIdx="0" presStyleCnt="0"/>
      <dgm:spPr/>
    </dgm:pt>
    <dgm:pt modelId="{D18D021C-556E-40AF-B7B6-051F6A07FD06}" type="pres">
      <dgm:prSet presAssocID="{46A8BDBA-A71E-4F60-AD6D-1BEAF20B606B}" presName="compNode" presStyleCnt="0"/>
      <dgm:spPr/>
    </dgm:pt>
    <dgm:pt modelId="{CE6F44D0-2BF0-4DF2-BCA0-FE79E492392E}" type="pres">
      <dgm:prSet presAssocID="{46A8BDBA-A71E-4F60-AD6D-1BEAF20B606B}" presName="iconBgRect" presStyleLbl="bgShp" presStyleIdx="7" presStyleCnt="8"/>
      <dgm:spPr/>
    </dgm:pt>
    <dgm:pt modelId="{ECABE19D-B96C-4FE2-9DBC-4C82945492E0}" type="pres">
      <dgm:prSet presAssocID="{46A8BDBA-A71E-4F60-AD6D-1BEAF20B606B}"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Marker"/>
        </a:ext>
      </dgm:extLst>
    </dgm:pt>
    <dgm:pt modelId="{57D41E49-30FA-494D-A0C6-D43D8ADE0589}" type="pres">
      <dgm:prSet presAssocID="{46A8BDBA-A71E-4F60-AD6D-1BEAF20B606B}" presName="spaceRect" presStyleCnt="0"/>
      <dgm:spPr/>
    </dgm:pt>
    <dgm:pt modelId="{86ACC310-8569-4F18-AA39-E0D65FCC1AF4}" type="pres">
      <dgm:prSet presAssocID="{46A8BDBA-A71E-4F60-AD6D-1BEAF20B606B}" presName="textRect" presStyleLbl="revTx" presStyleIdx="7" presStyleCnt="8">
        <dgm:presLayoutVars>
          <dgm:chMax val="1"/>
          <dgm:chPref val="1"/>
        </dgm:presLayoutVars>
      </dgm:prSet>
      <dgm:spPr/>
    </dgm:pt>
  </dgm:ptLst>
  <dgm:cxnLst>
    <dgm:cxn modelId="{C4D6B604-1368-4603-A5C2-A4BE17FE99C7}" type="presOf" srcId="{66F305D5-5838-4467-8E76-4237BA9EA143}" destId="{F989E466-7C1F-48AB-ADC1-E7DC226CD935}" srcOrd="0" destOrd="0" presId="urn:microsoft.com/office/officeart/2018/2/layout/IconCircleList"/>
    <dgm:cxn modelId="{CC104214-3F2E-4107-B917-CD880CB4DD8A}" srcId="{3DFB9BD6-B9AF-406E-9D12-9689903F00E6}" destId="{2E970F49-F8E4-45EE-882F-41544330F2AB}" srcOrd="5" destOrd="0" parTransId="{76A1D774-FAB9-47E7-9F6A-D643B6C5E482}" sibTransId="{F8E983F0-C60F-4260-9671-B4BAF9BC6EF8}"/>
    <dgm:cxn modelId="{B91E1120-F905-471E-B54F-30220E4ADAB1}" type="presOf" srcId="{C0DFC20A-6A51-448E-A14B-B5F1995A4D21}" destId="{A940AC53-24EB-441A-B071-8344090B46A1}" srcOrd="0" destOrd="0" presId="urn:microsoft.com/office/officeart/2018/2/layout/IconCircleList"/>
    <dgm:cxn modelId="{4708B322-FCA7-4D3E-B517-713EE8F28D45}" type="presOf" srcId="{CDA070CE-44C1-4B1D-8A0F-6863132FB4B8}" destId="{C89425E2-6E1B-4C95-B86F-D5098D90E1B3}" srcOrd="0" destOrd="0" presId="urn:microsoft.com/office/officeart/2018/2/layout/IconCircleList"/>
    <dgm:cxn modelId="{FBF51626-FE2A-4A6B-8D5B-5FA8E691EEE5}" type="presOf" srcId="{3DFB9BD6-B9AF-406E-9D12-9689903F00E6}" destId="{C4093E3D-FDA8-4ACE-B9DE-BA698576DFBD}" srcOrd="0" destOrd="0" presId="urn:microsoft.com/office/officeart/2018/2/layout/IconCircleList"/>
    <dgm:cxn modelId="{28BA6E2A-B73A-4CBD-9449-ADDB77226392}" type="presOf" srcId="{F8E983F0-C60F-4260-9671-B4BAF9BC6EF8}" destId="{D78699F7-E0B3-4C81-913A-E05488F04FBD}" srcOrd="0" destOrd="0" presId="urn:microsoft.com/office/officeart/2018/2/layout/IconCircleList"/>
    <dgm:cxn modelId="{8AF4DA37-8C9F-4C8D-98BA-577FFC69BB85}" type="presOf" srcId="{2E970F49-F8E4-45EE-882F-41544330F2AB}" destId="{7E26D4A7-D8C4-4F36-A330-FA6FA70E0A5C}" srcOrd="0" destOrd="0" presId="urn:microsoft.com/office/officeart/2018/2/layout/IconCircleList"/>
    <dgm:cxn modelId="{F4380B66-9802-4554-BFE0-40D67DD27980}" srcId="{3DFB9BD6-B9AF-406E-9D12-9689903F00E6}" destId="{FB6FBC32-BE2A-4F33-928E-D08277DE39CA}" srcOrd="1" destOrd="0" parTransId="{034EC96B-31D5-4B5C-8986-495122147B64}" sibTransId="{553DC88F-0032-40A3-84BB-42F727EB9D89}"/>
    <dgm:cxn modelId="{A10EF568-D839-459A-A4EA-C90819A8A8A1}" srcId="{3DFB9BD6-B9AF-406E-9D12-9689903F00E6}" destId="{46A8BDBA-A71E-4F60-AD6D-1BEAF20B606B}" srcOrd="7" destOrd="0" parTransId="{BDA7BD2F-4144-4B55-AA4C-EE2BC434B159}" sibTransId="{D18D0492-8E5A-45FA-BC71-C5FF3F608BD3}"/>
    <dgm:cxn modelId="{1548FC4B-05B5-4E45-A32B-0D4B8761C36D}" srcId="{3DFB9BD6-B9AF-406E-9D12-9689903F00E6}" destId="{09713004-7730-46F8-A2B8-C5E413498F91}" srcOrd="4" destOrd="0" parTransId="{45FB293D-7A87-42F5-BA8C-2B35AC6C6F59}" sibTransId="{34152A6F-D0D3-4FF3-9240-AA207C86E83C}"/>
    <dgm:cxn modelId="{76561E4E-3284-4AAC-B1A3-16D84DF6A143}" type="presOf" srcId="{6D10DD46-FBF6-4114-BF66-8A309871835B}" destId="{F0C1FCB3-485B-4389-8533-9ECE5DF5D3AA}" srcOrd="0" destOrd="0" presId="urn:microsoft.com/office/officeart/2018/2/layout/IconCircleList"/>
    <dgm:cxn modelId="{745CB74F-94D9-4DA1-A307-2CBD5E76C17F}" type="presOf" srcId="{BBFE1BB3-10BD-459D-91F1-0E70261F6B22}" destId="{1FB308CB-2F8D-4FA9-AF6A-7367E0E53E13}" srcOrd="0" destOrd="0" presId="urn:microsoft.com/office/officeart/2018/2/layout/IconCircleList"/>
    <dgm:cxn modelId="{E0EF4079-B281-4CD8-9CC9-A986E0562EC1}" srcId="{3DFB9BD6-B9AF-406E-9D12-9689903F00E6}" destId="{B8871B68-7E5F-47A9-83F5-DE7E91D76711}" srcOrd="3" destOrd="0" parTransId="{16449E93-5BFB-4460-8722-69E3ED166C67}" sibTransId="{BBFE1BB3-10BD-459D-91F1-0E70261F6B22}"/>
    <dgm:cxn modelId="{A8E66D5A-87F2-4EA7-8363-1DFCF6D94C94}" type="presOf" srcId="{053781DC-2A10-4916-8B23-41C95F73E4F0}" destId="{FB48085D-DC4D-408A-9124-E4950593E8A4}" srcOrd="0" destOrd="0" presId="urn:microsoft.com/office/officeart/2018/2/layout/IconCircleList"/>
    <dgm:cxn modelId="{0FE4179C-35B1-4E12-9045-AED6ABBEB6E2}" type="presOf" srcId="{B8871B68-7E5F-47A9-83F5-DE7E91D76711}" destId="{57F18E9A-C591-41B4-B83D-1D7B94B8072D}" srcOrd="0" destOrd="0" presId="urn:microsoft.com/office/officeart/2018/2/layout/IconCircleList"/>
    <dgm:cxn modelId="{A0E572A4-2353-4696-98F4-3A55296D6CA6}" srcId="{3DFB9BD6-B9AF-406E-9D12-9689903F00E6}" destId="{99148EAF-4671-479B-8AAF-C82923BED5A3}" srcOrd="0" destOrd="0" parTransId="{638B6978-A770-4AF3-87D7-04C4EE8F3FEB}" sibTransId="{6D10DD46-FBF6-4114-BF66-8A309871835B}"/>
    <dgm:cxn modelId="{5A5C7AA9-5CB9-4F3A-BCAE-C134B76EEAED}" type="presOf" srcId="{46A8BDBA-A71E-4F60-AD6D-1BEAF20B606B}" destId="{86ACC310-8569-4F18-AA39-E0D65FCC1AF4}" srcOrd="0" destOrd="0" presId="urn:microsoft.com/office/officeart/2018/2/layout/IconCircleList"/>
    <dgm:cxn modelId="{B43D56B3-E325-41F9-871C-299F62C9505E}" type="presOf" srcId="{FB6FBC32-BE2A-4F33-928E-D08277DE39CA}" destId="{33447FE0-0385-494E-834D-D6D5DBA73CFD}" srcOrd="0" destOrd="0" presId="urn:microsoft.com/office/officeart/2018/2/layout/IconCircleList"/>
    <dgm:cxn modelId="{88AD81BB-EBDD-49B2-A494-4155DA90069C}" srcId="{3DFB9BD6-B9AF-406E-9D12-9689903F00E6}" destId="{053781DC-2A10-4916-8B23-41C95F73E4F0}" srcOrd="2" destOrd="0" parTransId="{2E20F3CE-3C0B-4102-AF0B-CF627A1CBDC1}" sibTransId="{CDA070CE-44C1-4B1D-8A0F-6863132FB4B8}"/>
    <dgm:cxn modelId="{612CB0D0-C345-44F7-A6AB-EDBA3B807B70}" type="presOf" srcId="{34152A6F-D0D3-4FF3-9240-AA207C86E83C}" destId="{B92B412D-FD15-4100-B5EB-4BCA791075B2}" srcOrd="0" destOrd="0" presId="urn:microsoft.com/office/officeart/2018/2/layout/IconCircleList"/>
    <dgm:cxn modelId="{ADF233D7-629E-498C-B25B-118CFA953286}" srcId="{3DFB9BD6-B9AF-406E-9D12-9689903F00E6}" destId="{66F305D5-5838-4467-8E76-4237BA9EA143}" srcOrd="6" destOrd="0" parTransId="{E1F0EB73-7592-47D3-A827-2950BDF8B288}" sibTransId="{C0DFC20A-6A51-448E-A14B-B5F1995A4D21}"/>
    <dgm:cxn modelId="{809D3EEA-9548-47FE-8E00-9E9D2F7E7572}" type="presOf" srcId="{553DC88F-0032-40A3-84BB-42F727EB9D89}" destId="{3D55CD5E-34A6-4304-BC3D-B1CD69C59DF5}" srcOrd="0" destOrd="0" presId="urn:microsoft.com/office/officeart/2018/2/layout/IconCircleList"/>
    <dgm:cxn modelId="{B88E4BEE-ED53-42B2-99B4-AD95B024BD04}" type="presOf" srcId="{09713004-7730-46F8-A2B8-C5E413498F91}" destId="{E99909CF-FBF9-438A-BB1A-F13DCD2AB055}" srcOrd="0" destOrd="0" presId="urn:microsoft.com/office/officeart/2018/2/layout/IconCircleList"/>
    <dgm:cxn modelId="{ED7873F3-0ADE-4C06-AF1A-60DAB616BE6C}" type="presOf" srcId="{99148EAF-4671-479B-8AAF-C82923BED5A3}" destId="{521A5057-B14E-4C98-8E00-50A71E18B836}" srcOrd="0" destOrd="0" presId="urn:microsoft.com/office/officeart/2018/2/layout/IconCircleList"/>
    <dgm:cxn modelId="{6AED5629-7D3C-45BE-B7F1-228B7F520A48}" type="presParOf" srcId="{C4093E3D-FDA8-4ACE-B9DE-BA698576DFBD}" destId="{76EE1B23-12D9-481E-A1CA-F49A53D6C78F}" srcOrd="0" destOrd="0" presId="urn:microsoft.com/office/officeart/2018/2/layout/IconCircleList"/>
    <dgm:cxn modelId="{43B8D989-13A2-400C-B107-5075FC121454}" type="presParOf" srcId="{76EE1B23-12D9-481E-A1CA-F49A53D6C78F}" destId="{1A27CDAA-DFE9-40AE-ADF1-5B02B024C991}" srcOrd="0" destOrd="0" presId="urn:microsoft.com/office/officeart/2018/2/layout/IconCircleList"/>
    <dgm:cxn modelId="{E70B6369-9723-42E1-A017-FD0CFD535DFC}" type="presParOf" srcId="{1A27CDAA-DFE9-40AE-ADF1-5B02B024C991}" destId="{9CD6F2C4-EA6C-4D72-AB37-1F221F4A722E}" srcOrd="0" destOrd="0" presId="urn:microsoft.com/office/officeart/2018/2/layout/IconCircleList"/>
    <dgm:cxn modelId="{3DFB29EC-0540-47FA-A06B-1038E5462287}" type="presParOf" srcId="{1A27CDAA-DFE9-40AE-ADF1-5B02B024C991}" destId="{FE8B7725-2EE1-47EE-ABE3-794F3FAB83CE}" srcOrd="1" destOrd="0" presId="urn:microsoft.com/office/officeart/2018/2/layout/IconCircleList"/>
    <dgm:cxn modelId="{7B6781DF-2F07-4892-9223-8A851E9D8F94}" type="presParOf" srcId="{1A27CDAA-DFE9-40AE-ADF1-5B02B024C991}" destId="{D73368EE-9214-449B-9676-8B6CA1130344}" srcOrd="2" destOrd="0" presId="urn:microsoft.com/office/officeart/2018/2/layout/IconCircleList"/>
    <dgm:cxn modelId="{BF8555A2-9937-4C49-8EB1-4133A67A8F28}" type="presParOf" srcId="{1A27CDAA-DFE9-40AE-ADF1-5B02B024C991}" destId="{521A5057-B14E-4C98-8E00-50A71E18B836}" srcOrd="3" destOrd="0" presId="urn:microsoft.com/office/officeart/2018/2/layout/IconCircleList"/>
    <dgm:cxn modelId="{DF96CAD2-DA97-426B-B81F-B70ACEB66059}" type="presParOf" srcId="{76EE1B23-12D9-481E-A1CA-F49A53D6C78F}" destId="{F0C1FCB3-485B-4389-8533-9ECE5DF5D3AA}" srcOrd="1" destOrd="0" presId="urn:microsoft.com/office/officeart/2018/2/layout/IconCircleList"/>
    <dgm:cxn modelId="{57F09C89-A19D-49AC-A31D-5354F1E6B5C6}" type="presParOf" srcId="{76EE1B23-12D9-481E-A1CA-F49A53D6C78F}" destId="{710BF8EC-248E-456B-B1F9-51F18B1452C0}" srcOrd="2" destOrd="0" presId="urn:microsoft.com/office/officeart/2018/2/layout/IconCircleList"/>
    <dgm:cxn modelId="{320B06AC-8ED4-48D2-BF85-55229C76A55E}" type="presParOf" srcId="{710BF8EC-248E-456B-B1F9-51F18B1452C0}" destId="{1A251892-5953-4D6F-AD5B-9487CB35E938}" srcOrd="0" destOrd="0" presId="urn:microsoft.com/office/officeart/2018/2/layout/IconCircleList"/>
    <dgm:cxn modelId="{61D7FFEF-5E38-4696-AF49-036D09DDC5FF}" type="presParOf" srcId="{710BF8EC-248E-456B-B1F9-51F18B1452C0}" destId="{8D8D7743-C79B-4A02-B24C-38E79ED8B817}" srcOrd="1" destOrd="0" presId="urn:microsoft.com/office/officeart/2018/2/layout/IconCircleList"/>
    <dgm:cxn modelId="{3414CEE6-2D03-46C6-9541-BCCEBED352EA}" type="presParOf" srcId="{710BF8EC-248E-456B-B1F9-51F18B1452C0}" destId="{17CBCC25-B8BD-4B45-BC9E-A2343E9CF1C0}" srcOrd="2" destOrd="0" presId="urn:microsoft.com/office/officeart/2018/2/layout/IconCircleList"/>
    <dgm:cxn modelId="{4287119F-F4CB-4BA5-BBB9-48CE91D0DD8C}" type="presParOf" srcId="{710BF8EC-248E-456B-B1F9-51F18B1452C0}" destId="{33447FE0-0385-494E-834D-D6D5DBA73CFD}" srcOrd="3" destOrd="0" presId="urn:microsoft.com/office/officeart/2018/2/layout/IconCircleList"/>
    <dgm:cxn modelId="{69290735-45D1-4247-91B9-85F52263E7BB}" type="presParOf" srcId="{76EE1B23-12D9-481E-A1CA-F49A53D6C78F}" destId="{3D55CD5E-34A6-4304-BC3D-B1CD69C59DF5}" srcOrd="3" destOrd="0" presId="urn:microsoft.com/office/officeart/2018/2/layout/IconCircleList"/>
    <dgm:cxn modelId="{EF33E418-C2D8-4880-AB4C-26BC4EC8C0F0}" type="presParOf" srcId="{76EE1B23-12D9-481E-A1CA-F49A53D6C78F}" destId="{0C48166B-5243-4D0D-9732-5031DEA214D1}" srcOrd="4" destOrd="0" presId="urn:microsoft.com/office/officeart/2018/2/layout/IconCircleList"/>
    <dgm:cxn modelId="{CC727D51-796F-40BF-954E-5876C0DC436E}" type="presParOf" srcId="{0C48166B-5243-4D0D-9732-5031DEA214D1}" destId="{BAF22DD8-C3DD-4537-8031-58FFE6D0C725}" srcOrd="0" destOrd="0" presId="urn:microsoft.com/office/officeart/2018/2/layout/IconCircleList"/>
    <dgm:cxn modelId="{76E9DCDF-6E23-4017-AC81-AE485890DD95}" type="presParOf" srcId="{0C48166B-5243-4D0D-9732-5031DEA214D1}" destId="{95729B1C-09FA-4DF8-B7AC-1504D1995663}" srcOrd="1" destOrd="0" presId="urn:microsoft.com/office/officeart/2018/2/layout/IconCircleList"/>
    <dgm:cxn modelId="{D3FC2266-9C14-4962-BB12-D5C371AEBA53}" type="presParOf" srcId="{0C48166B-5243-4D0D-9732-5031DEA214D1}" destId="{D3B0281C-AB1F-4A56-B770-15667E2AD5AB}" srcOrd="2" destOrd="0" presId="urn:microsoft.com/office/officeart/2018/2/layout/IconCircleList"/>
    <dgm:cxn modelId="{63D339A1-7857-4AA8-A709-207F0C4CB814}" type="presParOf" srcId="{0C48166B-5243-4D0D-9732-5031DEA214D1}" destId="{FB48085D-DC4D-408A-9124-E4950593E8A4}" srcOrd="3" destOrd="0" presId="urn:microsoft.com/office/officeart/2018/2/layout/IconCircleList"/>
    <dgm:cxn modelId="{F142868F-06B4-4345-A6BA-41A46A32B7B9}" type="presParOf" srcId="{76EE1B23-12D9-481E-A1CA-F49A53D6C78F}" destId="{C89425E2-6E1B-4C95-B86F-D5098D90E1B3}" srcOrd="5" destOrd="0" presId="urn:microsoft.com/office/officeart/2018/2/layout/IconCircleList"/>
    <dgm:cxn modelId="{0D6DF95E-CCC8-435F-A046-FA924237A0A5}" type="presParOf" srcId="{76EE1B23-12D9-481E-A1CA-F49A53D6C78F}" destId="{9F103F32-F57F-4CAC-BC1D-666FFCD00453}" srcOrd="6" destOrd="0" presId="urn:microsoft.com/office/officeart/2018/2/layout/IconCircleList"/>
    <dgm:cxn modelId="{6AA7B330-8EA7-4F6E-B9A9-E54A54B9644D}" type="presParOf" srcId="{9F103F32-F57F-4CAC-BC1D-666FFCD00453}" destId="{3F7DC068-50A5-49E9-8FD9-A8374C3C4394}" srcOrd="0" destOrd="0" presId="urn:microsoft.com/office/officeart/2018/2/layout/IconCircleList"/>
    <dgm:cxn modelId="{70ACC9F1-4160-48B7-93CD-B194275ABB34}" type="presParOf" srcId="{9F103F32-F57F-4CAC-BC1D-666FFCD00453}" destId="{89F04399-FCD8-43B7-9B5E-C9845DFB41EB}" srcOrd="1" destOrd="0" presId="urn:microsoft.com/office/officeart/2018/2/layout/IconCircleList"/>
    <dgm:cxn modelId="{0CCF983A-C607-4680-BE88-40C29D15E460}" type="presParOf" srcId="{9F103F32-F57F-4CAC-BC1D-666FFCD00453}" destId="{6824F812-AF43-41A2-8DCD-222B0B4AF512}" srcOrd="2" destOrd="0" presId="urn:microsoft.com/office/officeart/2018/2/layout/IconCircleList"/>
    <dgm:cxn modelId="{EA82C456-A202-44E8-9446-6BB839B7EB38}" type="presParOf" srcId="{9F103F32-F57F-4CAC-BC1D-666FFCD00453}" destId="{57F18E9A-C591-41B4-B83D-1D7B94B8072D}" srcOrd="3" destOrd="0" presId="urn:microsoft.com/office/officeart/2018/2/layout/IconCircleList"/>
    <dgm:cxn modelId="{9046A487-072E-48A9-B344-3C3850D9620F}" type="presParOf" srcId="{76EE1B23-12D9-481E-A1CA-F49A53D6C78F}" destId="{1FB308CB-2F8D-4FA9-AF6A-7367E0E53E13}" srcOrd="7" destOrd="0" presId="urn:microsoft.com/office/officeart/2018/2/layout/IconCircleList"/>
    <dgm:cxn modelId="{67AF9322-AD58-4DE8-AFA1-8DE486002E90}" type="presParOf" srcId="{76EE1B23-12D9-481E-A1CA-F49A53D6C78F}" destId="{5C698709-A595-4593-B4EF-0BE7CEDC01E1}" srcOrd="8" destOrd="0" presId="urn:microsoft.com/office/officeart/2018/2/layout/IconCircleList"/>
    <dgm:cxn modelId="{B09030EB-AC90-4F78-AC51-8A841D8BD381}" type="presParOf" srcId="{5C698709-A595-4593-B4EF-0BE7CEDC01E1}" destId="{B90A3A56-ADE3-45A9-862C-44890A958866}" srcOrd="0" destOrd="0" presId="urn:microsoft.com/office/officeart/2018/2/layout/IconCircleList"/>
    <dgm:cxn modelId="{84DBEBFC-C037-4EB7-9574-D0BDC14F1174}" type="presParOf" srcId="{5C698709-A595-4593-B4EF-0BE7CEDC01E1}" destId="{8A03EC6D-F083-423A-8E91-DCABCA472107}" srcOrd="1" destOrd="0" presId="urn:microsoft.com/office/officeart/2018/2/layout/IconCircleList"/>
    <dgm:cxn modelId="{FBB95CB0-FFF0-4902-A089-B9C0724F21DF}" type="presParOf" srcId="{5C698709-A595-4593-B4EF-0BE7CEDC01E1}" destId="{F1ECCAB3-0D38-484C-BF90-88B3B4F988F4}" srcOrd="2" destOrd="0" presId="urn:microsoft.com/office/officeart/2018/2/layout/IconCircleList"/>
    <dgm:cxn modelId="{F229589B-2965-4523-B782-41E00AF90DDA}" type="presParOf" srcId="{5C698709-A595-4593-B4EF-0BE7CEDC01E1}" destId="{E99909CF-FBF9-438A-BB1A-F13DCD2AB055}" srcOrd="3" destOrd="0" presId="urn:microsoft.com/office/officeart/2018/2/layout/IconCircleList"/>
    <dgm:cxn modelId="{C09B6D64-BB48-4BC7-AB7E-AD0FE142DF09}" type="presParOf" srcId="{76EE1B23-12D9-481E-A1CA-F49A53D6C78F}" destId="{B92B412D-FD15-4100-B5EB-4BCA791075B2}" srcOrd="9" destOrd="0" presId="urn:microsoft.com/office/officeart/2018/2/layout/IconCircleList"/>
    <dgm:cxn modelId="{7EEC3489-4298-4151-B0F2-EA17437F39C8}" type="presParOf" srcId="{76EE1B23-12D9-481E-A1CA-F49A53D6C78F}" destId="{A3F69F51-37DA-4233-A89F-F5A43F4C28A3}" srcOrd="10" destOrd="0" presId="urn:microsoft.com/office/officeart/2018/2/layout/IconCircleList"/>
    <dgm:cxn modelId="{D2732B2C-08D8-4CB3-8943-6222D540283B}" type="presParOf" srcId="{A3F69F51-37DA-4233-A89F-F5A43F4C28A3}" destId="{E136138B-ECFC-4424-A37C-01015013620A}" srcOrd="0" destOrd="0" presId="urn:microsoft.com/office/officeart/2018/2/layout/IconCircleList"/>
    <dgm:cxn modelId="{2BC9E918-FEB8-4631-AAEB-7F47D9D02A80}" type="presParOf" srcId="{A3F69F51-37DA-4233-A89F-F5A43F4C28A3}" destId="{49A2FB2E-C722-4568-AEBB-F6C642C29349}" srcOrd="1" destOrd="0" presId="urn:microsoft.com/office/officeart/2018/2/layout/IconCircleList"/>
    <dgm:cxn modelId="{0132289C-66BD-4271-AD0B-E13C96AEA8AF}" type="presParOf" srcId="{A3F69F51-37DA-4233-A89F-F5A43F4C28A3}" destId="{DDA31B40-1CBB-4F4A-B749-4C48830BD0DC}" srcOrd="2" destOrd="0" presId="urn:microsoft.com/office/officeart/2018/2/layout/IconCircleList"/>
    <dgm:cxn modelId="{1F088C74-8D36-45D9-80D1-D72EDCC1A0E0}" type="presParOf" srcId="{A3F69F51-37DA-4233-A89F-F5A43F4C28A3}" destId="{7E26D4A7-D8C4-4F36-A330-FA6FA70E0A5C}" srcOrd="3" destOrd="0" presId="urn:microsoft.com/office/officeart/2018/2/layout/IconCircleList"/>
    <dgm:cxn modelId="{EB9A4CAB-61F2-4FAF-AB09-C13E32A694CA}" type="presParOf" srcId="{76EE1B23-12D9-481E-A1CA-F49A53D6C78F}" destId="{D78699F7-E0B3-4C81-913A-E05488F04FBD}" srcOrd="11" destOrd="0" presId="urn:microsoft.com/office/officeart/2018/2/layout/IconCircleList"/>
    <dgm:cxn modelId="{500036F6-3178-4B9D-9FD6-03840E43468B}" type="presParOf" srcId="{76EE1B23-12D9-481E-A1CA-F49A53D6C78F}" destId="{26266110-7BE8-4935-92AF-3EF7B520ABDD}" srcOrd="12" destOrd="0" presId="urn:microsoft.com/office/officeart/2018/2/layout/IconCircleList"/>
    <dgm:cxn modelId="{364A6130-E327-49B1-A5F4-11072AE3253F}" type="presParOf" srcId="{26266110-7BE8-4935-92AF-3EF7B520ABDD}" destId="{3F326E96-B38F-4D30-A485-1DB0DC3E428B}" srcOrd="0" destOrd="0" presId="urn:microsoft.com/office/officeart/2018/2/layout/IconCircleList"/>
    <dgm:cxn modelId="{F872F461-7440-4EBA-8692-D13D03F3AE67}" type="presParOf" srcId="{26266110-7BE8-4935-92AF-3EF7B520ABDD}" destId="{72FED3D8-671E-469F-987A-BA1E41E03A90}" srcOrd="1" destOrd="0" presId="urn:microsoft.com/office/officeart/2018/2/layout/IconCircleList"/>
    <dgm:cxn modelId="{088453FE-633B-4309-BF29-FC1F3B5C5C34}" type="presParOf" srcId="{26266110-7BE8-4935-92AF-3EF7B520ABDD}" destId="{3D3C3181-07E5-455A-B8AA-9A400ADE67CE}" srcOrd="2" destOrd="0" presId="urn:microsoft.com/office/officeart/2018/2/layout/IconCircleList"/>
    <dgm:cxn modelId="{CEE6FBB4-2BAB-49F4-B3AA-0DF5A4638B44}" type="presParOf" srcId="{26266110-7BE8-4935-92AF-3EF7B520ABDD}" destId="{F989E466-7C1F-48AB-ADC1-E7DC226CD935}" srcOrd="3" destOrd="0" presId="urn:microsoft.com/office/officeart/2018/2/layout/IconCircleList"/>
    <dgm:cxn modelId="{FB29D3F1-F770-4645-A591-4BFD04E95798}" type="presParOf" srcId="{76EE1B23-12D9-481E-A1CA-F49A53D6C78F}" destId="{A940AC53-24EB-441A-B071-8344090B46A1}" srcOrd="13" destOrd="0" presId="urn:microsoft.com/office/officeart/2018/2/layout/IconCircleList"/>
    <dgm:cxn modelId="{77ACD087-BAE0-4818-A92E-F810EF15AB6A}" type="presParOf" srcId="{76EE1B23-12D9-481E-A1CA-F49A53D6C78F}" destId="{D18D021C-556E-40AF-B7B6-051F6A07FD06}" srcOrd="14" destOrd="0" presId="urn:microsoft.com/office/officeart/2018/2/layout/IconCircleList"/>
    <dgm:cxn modelId="{0C7BA130-5ABA-4F6E-8819-EA5EB6DFD9E4}" type="presParOf" srcId="{D18D021C-556E-40AF-B7B6-051F6A07FD06}" destId="{CE6F44D0-2BF0-4DF2-BCA0-FE79E492392E}" srcOrd="0" destOrd="0" presId="urn:microsoft.com/office/officeart/2018/2/layout/IconCircleList"/>
    <dgm:cxn modelId="{396A9596-DC3A-48B5-B187-922868A1D38B}" type="presParOf" srcId="{D18D021C-556E-40AF-B7B6-051F6A07FD06}" destId="{ECABE19D-B96C-4FE2-9DBC-4C82945492E0}" srcOrd="1" destOrd="0" presId="urn:microsoft.com/office/officeart/2018/2/layout/IconCircleList"/>
    <dgm:cxn modelId="{15BC2685-E55C-4551-A4AE-38106C46E894}" type="presParOf" srcId="{D18D021C-556E-40AF-B7B6-051F6A07FD06}" destId="{57D41E49-30FA-494D-A0C6-D43D8ADE0589}" srcOrd="2" destOrd="0" presId="urn:microsoft.com/office/officeart/2018/2/layout/IconCircleList"/>
    <dgm:cxn modelId="{5C7644F5-3C71-48DA-852D-4F408763CDBD}" type="presParOf" srcId="{D18D021C-556E-40AF-B7B6-051F6A07FD06}" destId="{86ACC310-8569-4F18-AA39-E0D65FCC1AF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9175A7-99E8-4FF7-B26C-7FC54621962D}" type="doc">
      <dgm:prSet loTypeId="urn:microsoft.com/office/officeart/2016/7/layout/BasicTimeline" loCatId="process" qsTypeId="urn:microsoft.com/office/officeart/2005/8/quickstyle/simple1" qsCatId="simple" csTypeId="urn:microsoft.com/office/officeart/2005/8/colors/colorful1" csCatId="colorful" phldr="1"/>
      <dgm:spPr/>
      <dgm:t>
        <a:bodyPr/>
        <a:lstStyle/>
        <a:p>
          <a:endParaRPr lang="en-US"/>
        </a:p>
      </dgm:t>
    </dgm:pt>
    <dgm:pt modelId="{26B51575-3B8B-40DD-A51F-68190AB70685}">
      <dgm:prSet/>
      <dgm:spPr/>
      <dgm:t>
        <a:bodyPr/>
        <a:lstStyle/>
        <a:p>
          <a:pPr>
            <a:defRPr b="1"/>
          </a:pPr>
          <a:r>
            <a:rPr lang="en-US"/>
            <a:t>Wednesday</a:t>
          </a:r>
        </a:p>
      </dgm:t>
    </dgm:pt>
    <dgm:pt modelId="{9E189DCE-A312-454F-A9E2-247E7319F641}" type="parTrans" cxnId="{40961794-81B9-4C5E-9B11-95E1E5F80FAC}">
      <dgm:prSet/>
      <dgm:spPr/>
      <dgm:t>
        <a:bodyPr/>
        <a:lstStyle/>
        <a:p>
          <a:endParaRPr lang="en-US"/>
        </a:p>
      </dgm:t>
    </dgm:pt>
    <dgm:pt modelId="{BB90D6A1-F9A1-483A-9C71-3BF4885CAD44}" type="sibTrans" cxnId="{40961794-81B9-4C5E-9B11-95E1E5F80FAC}">
      <dgm:prSet/>
      <dgm:spPr/>
      <dgm:t>
        <a:bodyPr/>
        <a:lstStyle/>
        <a:p>
          <a:endParaRPr lang="en-US"/>
        </a:p>
      </dgm:t>
    </dgm:pt>
    <dgm:pt modelId="{C8047064-EEBF-46AF-BAF6-AEEAE9B1D07A}">
      <dgm:prSet/>
      <dgm:spPr/>
      <dgm:t>
        <a:bodyPr/>
        <a:lstStyle/>
        <a:p>
          <a:r>
            <a:rPr lang="en-US"/>
            <a:t>Every delegation travels to Oostende (easy by train from Brussels Airport and from Brussels-Charleroi in about two hours)</a:t>
          </a:r>
        </a:p>
      </dgm:t>
    </dgm:pt>
    <dgm:pt modelId="{CAAD2BBE-8E08-4D4F-8C78-C70FDAEC230E}" type="parTrans" cxnId="{DEDEDC00-2F0B-4485-A373-E8919B33EF10}">
      <dgm:prSet/>
      <dgm:spPr/>
      <dgm:t>
        <a:bodyPr/>
        <a:lstStyle/>
        <a:p>
          <a:endParaRPr lang="en-US"/>
        </a:p>
      </dgm:t>
    </dgm:pt>
    <dgm:pt modelId="{C58980FC-4463-4471-ACCE-22B4D33EF885}" type="sibTrans" cxnId="{DEDEDC00-2F0B-4485-A373-E8919B33EF10}">
      <dgm:prSet/>
      <dgm:spPr/>
      <dgm:t>
        <a:bodyPr/>
        <a:lstStyle/>
        <a:p>
          <a:endParaRPr lang="en-US"/>
        </a:p>
      </dgm:t>
    </dgm:pt>
    <dgm:pt modelId="{F9DD809D-4AF5-4424-BA8C-3EF7C5AD0793}">
      <dgm:prSet/>
      <dgm:spPr/>
      <dgm:t>
        <a:bodyPr/>
        <a:lstStyle/>
        <a:p>
          <a:pPr>
            <a:defRPr b="1"/>
          </a:pPr>
          <a:r>
            <a:rPr lang="en-US"/>
            <a:t>Thursday</a:t>
          </a:r>
        </a:p>
      </dgm:t>
    </dgm:pt>
    <dgm:pt modelId="{3C8D8AF2-53AE-459E-87D1-47D9963E29B4}" type="parTrans" cxnId="{0812F60A-CFCF-4261-ACC7-8EEB14A650CF}">
      <dgm:prSet/>
      <dgm:spPr/>
      <dgm:t>
        <a:bodyPr/>
        <a:lstStyle/>
        <a:p>
          <a:endParaRPr lang="en-US"/>
        </a:p>
      </dgm:t>
    </dgm:pt>
    <dgm:pt modelId="{096EAAA2-B472-48B4-AFD2-1E471C985842}" type="sibTrans" cxnId="{0812F60A-CFCF-4261-ACC7-8EEB14A650CF}">
      <dgm:prSet/>
      <dgm:spPr/>
      <dgm:t>
        <a:bodyPr/>
        <a:lstStyle/>
        <a:p>
          <a:endParaRPr lang="en-US"/>
        </a:p>
      </dgm:t>
    </dgm:pt>
    <dgm:pt modelId="{4D94B968-47F2-43AD-84F7-BDBA85AEB199}">
      <dgm:prSet/>
      <dgm:spPr/>
      <dgm:t>
        <a:bodyPr/>
        <a:lstStyle/>
        <a:p>
          <a:r>
            <a:rPr lang="en-US"/>
            <a:t>Opening ceremony and workshops</a:t>
          </a:r>
        </a:p>
      </dgm:t>
    </dgm:pt>
    <dgm:pt modelId="{3FAC116D-E1A1-4E38-B8D2-269905792156}" type="parTrans" cxnId="{19FC8D35-AE57-44CA-B3DF-14366DBE37B3}">
      <dgm:prSet/>
      <dgm:spPr/>
      <dgm:t>
        <a:bodyPr/>
        <a:lstStyle/>
        <a:p>
          <a:endParaRPr lang="en-US"/>
        </a:p>
      </dgm:t>
    </dgm:pt>
    <dgm:pt modelId="{23881FE5-00FB-43DA-9505-EBEECEC72F2A}" type="sibTrans" cxnId="{19FC8D35-AE57-44CA-B3DF-14366DBE37B3}">
      <dgm:prSet/>
      <dgm:spPr/>
      <dgm:t>
        <a:bodyPr/>
        <a:lstStyle/>
        <a:p>
          <a:endParaRPr lang="en-US"/>
        </a:p>
      </dgm:t>
    </dgm:pt>
    <dgm:pt modelId="{1048B0F5-0C59-4430-8AD7-93CAB3475EDC}">
      <dgm:prSet/>
      <dgm:spPr/>
      <dgm:t>
        <a:bodyPr/>
        <a:lstStyle/>
        <a:p>
          <a:pPr>
            <a:defRPr b="1"/>
          </a:pPr>
          <a:r>
            <a:rPr lang="en-US"/>
            <a:t>Friday</a:t>
          </a:r>
        </a:p>
      </dgm:t>
    </dgm:pt>
    <dgm:pt modelId="{0C8504B7-F2CE-4120-AA85-6047F51F1058}" type="parTrans" cxnId="{8E43B768-4B63-4D11-886C-62115801CC3C}">
      <dgm:prSet/>
      <dgm:spPr/>
      <dgm:t>
        <a:bodyPr/>
        <a:lstStyle/>
        <a:p>
          <a:endParaRPr lang="en-US"/>
        </a:p>
      </dgm:t>
    </dgm:pt>
    <dgm:pt modelId="{5BA0E21F-BF84-4E26-A31E-915D1699F3BB}" type="sibTrans" cxnId="{8E43B768-4B63-4D11-886C-62115801CC3C}">
      <dgm:prSet/>
      <dgm:spPr/>
      <dgm:t>
        <a:bodyPr/>
        <a:lstStyle/>
        <a:p>
          <a:endParaRPr lang="en-US"/>
        </a:p>
      </dgm:t>
    </dgm:pt>
    <dgm:pt modelId="{9B5F58C1-2504-4927-B232-E9D0A0DF054B}">
      <dgm:prSet/>
      <dgm:spPr/>
      <dgm:t>
        <a:bodyPr/>
        <a:lstStyle/>
        <a:p>
          <a:r>
            <a:rPr lang="en-US"/>
            <a:t>Excursion day: Dendermonde and Ghent</a:t>
          </a:r>
        </a:p>
      </dgm:t>
    </dgm:pt>
    <dgm:pt modelId="{3C8F2BEB-189A-4A95-BB8C-FD8D2EA20546}" type="parTrans" cxnId="{1B31D91E-1382-499D-B413-28F69147C757}">
      <dgm:prSet/>
      <dgm:spPr/>
      <dgm:t>
        <a:bodyPr/>
        <a:lstStyle/>
        <a:p>
          <a:endParaRPr lang="en-US"/>
        </a:p>
      </dgm:t>
    </dgm:pt>
    <dgm:pt modelId="{CD84C6EE-35C2-4953-A2CB-448DCFEDC4EF}" type="sibTrans" cxnId="{1B31D91E-1382-499D-B413-28F69147C757}">
      <dgm:prSet/>
      <dgm:spPr/>
      <dgm:t>
        <a:bodyPr/>
        <a:lstStyle/>
        <a:p>
          <a:endParaRPr lang="en-US"/>
        </a:p>
      </dgm:t>
    </dgm:pt>
    <dgm:pt modelId="{BF4DBED6-A18E-431F-9D67-0E31AE00F4F8}">
      <dgm:prSet/>
      <dgm:spPr/>
      <dgm:t>
        <a:bodyPr/>
        <a:lstStyle/>
        <a:p>
          <a:r>
            <a:rPr lang="en-US"/>
            <a:t>Dendermonde</a:t>
          </a:r>
        </a:p>
      </dgm:t>
    </dgm:pt>
    <dgm:pt modelId="{8E44C3CC-78E0-45D5-AD3C-6A168B9BF56C}" type="parTrans" cxnId="{2116EABC-0FC9-448E-A62C-48136948C667}">
      <dgm:prSet/>
      <dgm:spPr/>
      <dgm:t>
        <a:bodyPr/>
        <a:lstStyle/>
        <a:p>
          <a:endParaRPr lang="en-US"/>
        </a:p>
      </dgm:t>
    </dgm:pt>
    <dgm:pt modelId="{F6FF4C36-92B2-465B-BBDB-DA093CE11699}" type="sibTrans" cxnId="{2116EABC-0FC9-448E-A62C-48136948C667}">
      <dgm:prSet/>
      <dgm:spPr/>
      <dgm:t>
        <a:bodyPr/>
        <a:lstStyle/>
        <a:p>
          <a:endParaRPr lang="en-US"/>
        </a:p>
      </dgm:t>
    </dgm:pt>
    <dgm:pt modelId="{F32DE33F-BA34-4BC4-AA7B-BAA79F6008C9}">
      <dgm:prSet/>
      <dgm:spPr/>
      <dgm:t>
        <a:bodyPr/>
        <a:lstStyle/>
        <a:p>
          <a:r>
            <a:rPr lang="en-US"/>
            <a:t>Óscar Romerocollege</a:t>
          </a:r>
        </a:p>
      </dgm:t>
    </dgm:pt>
    <dgm:pt modelId="{4ABAAE58-3E71-4379-A7FB-0EBE6BABC388}" type="parTrans" cxnId="{0BB30638-C824-4576-84D0-A6B0AAB86D3F}">
      <dgm:prSet/>
      <dgm:spPr/>
      <dgm:t>
        <a:bodyPr/>
        <a:lstStyle/>
        <a:p>
          <a:endParaRPr lang="en-US"/>
        </a:p>
      </dgm:t>
    </dgm:pt>
    <dgm:pt modelId="{953DEEE9-F07F-4CCA-8C02-431A1FC34470}" type="sibTrans" cxnId="{0BB30638-C824-4576-84D0-A6B0AAB86D3F}">
      <dgm:prSet/>
      <dgm:spPr/>
      <dgm:t>
        <a:bodyPr/>
        <a:lstStyle/>
        <a:p>
          <a:endParaRPr lang="en-US"/>
        </a:p>
      </dgm:t>
    </dgm:pt>
    <dgm:pt modelId="{ED115B0B-9EB6-4427-B7A1-B9D28D44E3CA}">
      <dgm:prSet/>
      <dgm:spPr/>
      <dgm:t>
        <a:bodyPr/>
        <a:lstStyle/>
        <a:p>
          <a:r>
            <a:rPr lang="en-US"/>
            <a:t>Ghent</a:t>
          </a:r>
        </a:p>
      </dgm:t>
    </dgm:pt>
    <dgm:pt modelId="{8294EF7A-CEF0-403C-946D-285D0DE45F32}" type="parTrans" cxnId="{8159EC94-E429-4485-B530-B3BDFF507CB7}">
      <dgm:prSet/>
      <dgm:spPr/>
      <dgm:t>
        <a:bodyPr/>
        <a:lstStyle/>
        <a:p>
          <a:endParaRPr lang="en-US"/>
        </a:p>
      </dgm:t>
    </dgm:pt>
    <dgm:pt modelId="{9C87E1A1-C074-466C-9FB2-58C79953796F}" type="sibTrans" cxnId="{8159EC94-E429-4485-B530-B3BDFF507CB7}">
      <dgm:prSet/>
      <dgm:spPr/>
      <dgm:t>
        <a:bodyPr/>
        <a:lstStyle/>
        <a:p>
          <a:endParaRPr lang="en-US"/>
        </a:p>
      </dgm:t>
    </dgm:pt>
    <dgm:pt modelId="{C31E6159-8D3C-44D3-A3F2-0C034CA86392}">
      <dgm:prSet/>
      <dgm:spPr/>
      <dgm:t>
        <a:bodyPr/>
        <a:lstStyle/>
        <a:p>
          <a:pPr>
            <a:defRPr b="1"/>
          </a:pPr>
          <a:r>
            <a:rPr lang="en-US"/>
            <a:t>Saturday</a:t>
          </a:r>
        </a:p>
      </dgm:t>
    </dgm:pt>
    <dgm:pt modelId="{FEE534FC-A2E0-4E21-B447-BBDC8A1929E2}" type="parTrans" cxnId="{EE9FE995-40BE-45D5-8C04-3F918549D026}">
      <dgm:prSet/>
      <dgm:spPr/>
      <dgm:t>
        <a:bodyPr/>
        <a:lstStyle/>
        <a:p>
          <a:endParaRPr lang="en-US"/>
        </a:p>
      </dgm:t>
    </dgm:pt>
    <dgm:pt modelId="{1070B762-8327-446F-9D28-5C16CEE0F1A3}" type="sibTrans" cxnId="{EE9FE995-40BE-45D5-8C04-3F918549D026}">
      <dgm:prSet/>
      <dgm:spPr/>
      <dgm:t>
        <a:bodyPr/>
        <a:lstStyle/>
        <a:p>
          <a:endParaRPr lang="en-US"/>
        </a:p>
      </dgm:t>
    </dgm:pt>
    <dgm:pt modelId="{286BC3F4-7B5A-41C7-AF92-8A314B6E6DD7}">
      <dgm:prSet/>
      <dgm:spPr/>
      <dgm:t>
        <a:bodyPr/>
        <a:lstStyle/>
        <a:p>
          <a:r>
            <a:rPr lang="en-US"/>
            <a:t>Workshops / network business</a:t>
          </a:r>
        </a:p>
      </dgm:t>
    </dgm:pt>
    <dgm:pt modelId="{28FF1C4F-AB54-443B-BD5D-813380B3871B}" type="parTrans" cxnId="{276EA0AD-CF30-4AFB-B8F2-016D181B212E}">
      <dgm:prSet/>
      <dgm:spPr/>
      <dgm:t>
        <a:bodyPr/>
        <a:lstStyle/>
        <a:p>
          <a:endParaRPr lang="en-US"/>
        </a:p>
      </dgm:t>
    </dgm:pt>
    <dgm:pt modelId="{246133F0-EF67-4100-906D-BEA8117074ED}" type="sibTrans" cxnId="{276EA0AD-CF30-4AFB-B8F2-016D181B212E}">
      <dgm:prSet/>
      <dgm:spPr/>
      <dgm:t>
        <a:bodyPr/>
        <a:lstStyle/>
        <a:p>
          <a:endParaRPr lang="en-US"/>
        </a:p>
      </dgm:t>
    </dgm:pt>
    <dgm:pt modelId="{A0B18EBD-AA05-465F-ABAC-CD2D9F29C9ED}">
      <dgm:prSet/>
      <dgm:spPr/>
      <dgm:t>
        <a:bodyPr/>
        <a:lstStyle/>
        <a:p>
          <a:r>
            <a:rPr lang="en-US"/>
            <a:t>Outdoor activities in Oostende</a:t>
          </a:r>
        </a:p>
      </dgm:t>
    </dgm:pt>
    <dgm:pt modelId="{28355E00-8AB2-4D18-9C8A-B6AA61DFE7D6}" type="parTrans" cxnId="{936FBEEB-5A84-4278-8635-063F09E63D9E}">
      <dgm:prSet/>
      <dgm:spPr/>
      <dgm:t>
        <a:bodyPr/>
        <a:lstStyle/>
        <a:p>
          <a:endParaRPr lang="en-US"/>
        </a:p>
      </dgm:t>
    </dgm:pt>
    <dgm:pt modelId="{1E81941F-6B50-4BE0-AD96-A3A0EE9AC608}" type="sibTrans" cxnId="{936FBEEB-5A84-4278-8635-063F09E63D9E}">
      <dgm:prSet/>
      <dgm:spPr/>
      <dgm:t>
        <a:bodyPr/>
        <a:lstStyle/>
        <a:p>
          <a:endParaRPr lang="en-US"/>
        </a:p>
      </dgm:t>
    </dgm:pt>
    <dgm:pt modelId="{9D1C365B-31FD-4836-9558-B4C2D9FADE81}">
      <dgm:prSet/>
      <dgm:spPr/>
      <dgm:t>
        <a:bodyPr/>
        <a:lstStyle/>
        <a:p>
          <a:r>
            <a:rPr lang="en-US"/>
            <a:t>Presentation of the workshop results in plenum</a:t>
          </a:r>
        </a:p>
      </dgm:t>
    </dgm:pt>
    <dgm:pt modelId="{1EE2541F-33C5-4366-B436-0DC2628F3C9F}" type="parTrans" cxnId="{06F36970-AC85-4026-B530-7B499D2B72D2}">
      <dgm:prSet/>
      <dgm:spPr/>
      <dgm:t>
        <a:bodyPr/>
        <a:lstStyle/>
        <a:p>
          <a:endParaRPr lang="en-US"/>
        </a:p>
      </dgm:t>
    </dgm:pt>
    <dgm:pt modelId="{DD043E59-4452-4C2D-9130-A787E13F4FC3}" type="sibTrans" cxnId="{06F36970-AC85-4026-B530-7B499D2B72D2}">
      <dgm:prSet/>
      <dgm:spPr/>
      <dgm:t>
        <a:bodyPr/>
        <a:lstStyle/>
        <a:p>
          <a:endParaRPr lang="en-US"/>
        </a:p>
      </dgm:t>
    </dgm:pt>
    <dgm:pt modelId="{8A9D0985-115D-4D6B-9D5A-6B51F6C43903}">
      <dgm:prSet/>
      <dgm:spPr/>
      <dgm:t>
        <a:bodyPr/>
        <a:lstStyle/>
        <a:p>
          <a:r>
            <a:rPr lang="en-US"/>
            <a:t>Farewell party</a:t>
          </a:r>
        </a:p>
      </dgm:t>
    </dgm:pt>
    <dgm:pt modelId="{5D66D15A-C525-4739-891F-7969F4E8093C}" type="parTrans" cxnId="{0282EAA1-F3FB-4A41-8EA0-1E09F242E7AC}">
      <dgm:prSet/>
      <dgm:spPr/>
      <dgm:t>
        <a:bodyPr/>
        <a:lstStyle/>
        <a:p>
          <a:endParaRPr lang="en-US"/>
        </a:p>
      </dgm:t>
    </dgm:pt>
    <dgm:pt modelId="{16B5BC5E-9A98-47FB-A0FF-F5FC66DFE9D8}" type="sibTrans" cxnId="{0282EAA1-F3FB-4A41-8EA0-1E09F242E7AC}">
      <dgm:prSet/>
      <dgm:spPr/>
      <dgm:t>
        <a:bodyPr/>
        <a:lstStyle/>
        <a:p>
          <a:endParaRPr lang="en-US"/>
        </a:p>
      </dgm:t>
    </dgm:pt>
    <dgm:pt modelId="{C1C3311D-043D-4B10-B7F7-021690859148}">
      <dgm:prSet/>
      <dgm:spPr/>
      <dgm:t>
        <a:bodyPr/>
        <a:lstStyle/>
        <a:p>
          <a:pPr>
            <a:defRPr b="1"/>
          </a:pPr>
          <a:r>
            <a:rPr lang="en-US"/>
            <a:t>Sunday</a:t>
          </a:r>
        </a:p>
      </dgm:t>
    </dgm:pt>
    <dgm:pt modelId="{1FADD566-AC80-4BCA-8EE0-FB575AA3CFA0}" type="parTrans" cxnId="{C95B95BE-D3EE-47E7-AAB2-DFF0CADF23BE}">
      <dgm:prSet/>
      <dgm:spPr/>
      <dgm:t>
        <a:bodyPr/>
        <a:lstStyle/>
        <a:p>
          <a:endParaRPr lang="en-US"/>
        </a:p>
      </dgm:t>
    </dgm:pt>
    <dgm:pt modelId="{F38ABB32-9E1C-40FA-94ED-A8A0260B3D0B}" type="sibTrans" cxnId="{C95B95BE-D3EE-47E7-AAB2-DFF0CADF23BE}">
      <dgm:prSet/>
      <dgm:spPr/>
      <dgm:t>
        <a:bodyPr/>
        <a:lstStyle/>
        <a:p>
          <a:endParaRPr lang="en-US"/>
        </a:p>
      </dgm:t>
    </dgm:pt>
    <dgm:pt modelId="{3644B0E1-04E4-4D36-8520-DCDF399D7488}">
      <dgm:prSet/>
      <dgm:spPr/>
      <dgm:t>
        <a:bodyPr/>
        <a:lstStyle/>
        <a:p>
          <a:r>
            <a:rPr lang="en-US"/>
            <a:t>Departure from Oostende</a:t>
          </a:r>
        </a:p>
      </dgm:t>
    </dgm:pt>
    <dgm:pt modelId="{544EB2E2-47BC-4DD7-98D4-BFBDAA4D442D}" type="parTrans" cxnId="{754772C9-D5E9-43AE-BE0A-854FF94B59C1}">
      <dgm:prSet/>
      <dgm:spPr/>
      <dgm:t>
        <a:bodyPr/>
        <a:lstStyle/>
        <a:p>
          <a:endParaRPr lang="en-US"/>
        </a:p>
      </dgm:t>
    </dgm:pt>
    <dgm:pt modelId="{F91731B6-9C0E-43CB-BAEE-DF9B81EDDEC6}" type="sibTrans" cxnId="{754772C9-D5E9-43AE-BE0A-854FF94B59C1}">
      <dgm:prSet/>
      <dgm:spPr/>
      <dgm:t>
        <a:bodyPr/>
        <a:lstStyle/>
        <a:p>
          <a:endParaRPr lang="en-US"/>
        </a:p>
      </dgm:t>
    </dgm:pt>
    <dgm:pt modelId="{B8B24ACF-BCAC-425A-98BF-1E65B0F55C37}" type="pres">
      <dgm:prSet presAssocID="{2A9175A7-99E8-4FF7-B26C-7FC54621962D}" presName="root" presStyleCnt="0">
        <dgm:presLayoutVars>
          <dgm:chMax/>
          <dgm:chPref/>
          <dgm:animLvl val="lvl"/>
        </dgm:presLayoutVars>
      </dgm:prSet>
      <dgm:spPr/>
    </dgm:pt>
    <dgm:pt modelId="{AAA21776-C0D7-4816-8C16-72EA8013D25A}" type="pres">
      <dgm:prSet presAssocID="{2A9175A7-99E8-4FF7-B26C-7FC54621962D}" presName="divider" presStyleLbl="fgAccFollowNode1" presStyleIdx="0" presStyleCnt="1"/>
      <dgm:spPr>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tailEnd type="triangle" w="lg" len="lg"/>
        </a:ln>
        <a:effectLst/>
      </dgm:spPr>
    </dgm:pt>
    <dgm:pt modelId="{C2D8FD89-5622-45DE-ADAC-F641C962DA8C}" type="pres">
      <dgm:prSet presAssocID="{2A9175A7-99E8-4FF7-B26C-7FC54621962D}" presName="nodes" presStyleCnt="0">
        <dgm:presLayoutVars>
          <dgm:chMax/>
          <dgm:chPref/>
          <dgm:animLvl val="lvl"/>
        </dgm:presLayoutVars>
      </dgm:prSet>
      <dgm:spPr/>
    </dgm:pt>
    <dgm:pt modelId="{5C4332A5-818F-47F2-A916-B92A9D193033}" type="pres">
      <dgm:prSet presAssocID="{26B51575-3B8B-40DD-A51F-68190AB70685}" presName="composite" presStyleCnt="0"/>
      <dgm:spPr/>
    </dgm:pt>
    <dgm:pt modelId="{D11E1ECC-E4E3-4792-8B62-C82F651D2EC6}" type="pres">
      <dgm:prSet presAssocID="{26B51575-3B8B-40DD-A51F-68190AB70685}" presName="L1TextContainer" presStyleLbl="revTx" presStyleIdx="0" presStyleCnt="5">
        <dgm:presLayoutVars>
          <dgm:chMax val="1"/>
          <dgm:chPref val="1"/>
          <dgm:bulletEnabled val="1"/>
        </dgm:presLayoutVars>
      </dgm:prSet>
      <dgm:spPr/>
    </dgm:pt>
    <dgm:pt modelId="{BA280C7C-C61E-40BD-BEEA-214AF9012AC1}" type="pres">
      <dgm:prSet presAssocID="{26B51575-3B8B-40DD-A51F-68190AB70685}" presName="L2TextContainerWrapper" presStyleCnt="0">
        <dgm:presLayoutVars>
          <dgm:chMax val="0"/>
          <dgm:chPref val="0"/>
          <dgm:bulletEnabled val="1"/>
        </dgm:presLayoutVars>
      </dgm:prSet>
      <dgm:spPr/>
    </dgm:pt>
    <dgm:pt modelId="{960F525D-2C07-4392-B0F4-E9208F9EF80D}" type="pres">
      <dgm:prSet presAssocID="{26B51575-3B8B-40DD-A51F-68190AB70685}" presName="L2TextContainer" presStyleLbl="bgAcc1" presStyleIdx="0" presStyleCnt="5"/>
      <dgm:spPr/>
    </dgm:pt>
    <dgm:pt modelId="{AD7F393F-9BF2-413C-A7F6-BECCC4E23EEE}" type="pres">
      <dgm:prSet presAssocID="{26B51575-3B8B-40DD-A51F-68190AB70685}" presName="FlexibleEmptyPlaceHolder" presStyleCnt="0"/>
      <dgm:spPr/>
    </dgm:pt>
    <dgm:pt modelId="{AA043A38-2958-409C-9FFA-7EAE4093B058}" type="pres">
      <dgm:prSet presAssocID="{26B51575-3B8B-40DD-A51F-68190AB70685}" presName="ConnectLine" presStyleLbl="sibTrans1D1" presStyleIdx="0" presStyleCnt="5"/>
      <dgm:spPr>
        <a:noFill/>
        <a:ln w="12700" cap="flat" cmpd="sng" algn="ctr">
          <a:solidFill>
            <a:schemeClr val="accent2">
              <a:hueOff val="0"/>
              <a:satOff val="0"/>
              <a:lumOff val="0"/>
              <a:alphaOff val="0"/>
            </a:schemeClr>
          </a:solidFill>
          <a:prstDash val="dash"/>
        </a:ln>
        <a:effectLst/>
      </dgm:spPr>
    </dgm:pt>
    <dgm:pt modelId="{D62E7811-A648-40C2-A6F3-336C33C2DA99}" type="pres">
      <dgm:prSet presAssocID="{26B51575-3B8B-40DD-A51F-68190AB70685}" presName="ConnectorPoint" presStyleLbl="alignNode1" presStyleIdx="0" presStyleCnt="5"/>
      <dgm:spPr/>
    </dgm:pt>
    <dgm:pt modelId="{E6275A4C-D123-4D32-B18F-9157885B23C8}" type="pres">
      <dgm:prSet presAssocID="{26B51575-3B8B-40DD-A51F-68190AB70685}" presName="EmptyPlaceHolder" presStyleCnt="0"/>
      <dgm:spPr/>
    </dgm:pt>
    <dgm:pt modelId="{E802033E-C187-4A76-A60C-6A6441CCF092}" type="pres">
      <dgm:prSet presAssocID="{BB90D6A1-F9A1-483A-9C71-3BF4885CAD44}" presName="spaceBetweenRectangles" presStyleCnt="0"/>
      <dgm:spPr/>
    </dgm:pt>
    <dgm:pt modelId="{1ADCC6CC-5298-410C-A87E-93EFC3B3671E}" type="pres">
      <dgm:prSet presAssocID="{F9DD809D-4AF5-4424-BA8C-3EF7C5AD0793}" presName="composite" presStyleCnt="0"/>
      <dgm:spPr/>
    </dgm:pt>
    <dgm:pt modelId="{F450E9D1-32B8-4DA3-90EF-E6C9CEC500EC}" type="pres">
      <dgm:prSet presAssocID="{F9DD809D-4AF5-4424-BA8C-3EF7C5AD0793}" presName="L1TextContainer" presStyleLbl="revTx" presStyleIdx="1" presStyleCnt="5">
        <dgm:presLayoutVars>
          <dgm:chMax val="1"/>
          <dgm:chPref val="1"/>
          <dgm:bulletEnabled val="1"/>
        </dgm:presLayoutVars>
      </dgm:prSet>
      <dgm:spPr/>
    </dgm:pt>
    <dgm:pt modelId="{E8C711D5-F70B-4611-AE8F-931D1EF070CB}" type="pres">
      <dgm:prSet presAssocID="{F9DD809D-4AF5-4424-BA8C-3EF7C5AD0793}" presName="L2TextContainerWrapper" presStyleCnt="0">
        <dgm:presLayoutVars>
          <dgm:chMax val="0"/>
          <dgm:chPref val="0"/>
          <dgm:bulletEnabled val="1"/>
        </dgm:presLayoutVars>
      </dgm:prSet>
      <dgm:spPr/>
    </dgm:pt>
    <dgm:pt modelId="{6080E31D-392F-4749-BED7-6F501875FE0A}" type="pres">
      <dgm:prSet presAssocID="{F9DD809D-4AF5-4424-BA8C-3EF7C5AD0793}" presName="L2TextContainer" presStyleLbl="bgAcc1" presStyleIdx="1" presStyleCnt="5"/>
      <dgm:spPr/>
    </dgm:pt>
    <dgm:pt modelId="{59DFDC4D-EC70-4FC0-8B54-91C0F302F8F2}" type="pres">
      <dgm:prSet presAssocID="{F9DD809D-4AF5-4424-BA8C-3EF7C5AD0793}" presName="FlexibleEmptyPlaceHolder" presStyleCnt="0"/>
      <dgm:spPr/>
    </dgm:pt>
    <dgm:pt modelId="{73F82DFF-74BB-472F-B31F-C5F2871B08EF}" type="pres">
      <dgm:prSet presAssocID="{F9DD809D-4AF5-4424-BA8C-3EF7C5AD0793}" presName="ConnectLine" presStyleLbl="sibTrans1D1" presStyleIdx="1" presStyleCnt="5"/>
      <dgm:spPr>
        <a:noFill/>
        <a:ln w="12700" cap="flat" cmpd="sng" algn="ctr">
          <a:solidFill>
            <a:schemeClr val="accent3">
              <a:hueOff val="0"/>
              <a:satOff val="0"/>
              <a:lumOff val="0"/>
              <a:alphaOff val="0"/>
            </a:schemeClr>
          </a:solidFill>
          <a:prstDash val="dash"/>
        </a:ln>
        <a:effectLst/>
      </dgm:spPr>
    </dgm:pt>
    <dgm:pt modelId="{050374F3-B515-4306-9EE0-662D8CBB60AE}" type="pres">
      <dgm:prSet presAssocID="{F9DD809D-4AF5-4424-BA8C-3EF7C5AD0793}" presName="ConnectorPoint" presStyleLbl="alignNode1" presStyleIdx="1" presStyleCnt="5"/>
      <dgm:spPr/>
    </dgm:pt>
    <dgm:pt modelId="{0E387D47-2C09-408C-8903-8157AC0048D0}" type="pres">
      <dgm:prSet presAssocID="{F9DD809D-4AF5-4424-BA8C-3EF7C5AD0793}" presName="EmptyPlaceHolder" presStyleCnt="0"/>
      <dgm:spPr/>
    </dgm:pt>
    <dgm:pt modelId="{69E748CF-8543-41B0-AD10-ECB12B72152C}" type="pres">
      <dgm:prSet presAssocID="{096EAAA2-B472-48B4-AFD2-1E471C985842}" presName="spaceBetweenRectangles" presStyleCnt="0"/>
      <dgm:spPr/>
    </dgm:pt>
    <dgm:pt modelId="{81A8C2E1-AA33-43F2-AA53-9BCD58FB6EC2}" type="pres">
      <dgm:prSet presAssocID="{1048B0F5-0C59-4430-8AD7-93CAB3475EDC}" presName="composite" presStyleCnt="0"/>
      <dgm:spPr/>
    </dgm:pt>
    <dgm:pt modelId="{E9B6A02C-7BF6-48FE-A2FC-C90974DDE1B5}" type="pres">
      <dgm:prSet presAssocID="{1048B0F5-0C59-4430-8AD7-93CAB3475EDC}" presName="L1TextContainer" presStyleLbl="revTx" presStyleIdx="2" presStyleCnt="5">
        <dgm:presLayoutVars>
          <dgm:chMax val="1"/>
          <dgm:chPref val="1"/>
          <dgm:bulletEnabled val="1"/>
        </dgm:presLayoutVars>
      </dgm:prSet>
      <dgm:spPr/>
    </dgm:pt>
    <dgm:pt modelId="{DB72C532-9AF5-4F7E-B3D5-3038A79B3428}" type="pres">
      <dgm:prSet presAssocID="{1048B0F5-0C59-4430-8AD7-93CAB3475EDC}" presName="L2TextContainerWrapper" presStyleCnt="0">
        <dgm:presLayoutVars>
          <dgm:chMax val="0"/>
          <dgm:chPref val="0"/>
          <dgm:bulletEnabled val="1"/>
        </dgm:presLayoutVars>
      </dgm:prSet>
      <dgm:spPr/>
    </dgm:pt>
    <dgm:pt modelId="{52D5A525-9817-4176-98EB-6303267D03A4}" type="pres">
      <dgm:prSet presAssocID="{1048B0F5-0C59-4430-8AD7-93CAB3475EDC}" presName="L2TextContainer" presStyleLbl="bgAcc1" presStyleIdx="2" presStyleCnt="5"/>
      <dgm:spPr/>
    </dgm:pt>
    <dgm:pt modelId="{C560C647-E461-4D43-A2D7-3C134ABA41CE}" type="pres">
      <dgm:prSet presAssocID="{1048B0F5-0C59-4430-8AD7-93CAB3475EDC}" presName="FlexibleEmptyPlaceHolder" presStyleCnt="0"/>
      <dgm:spPr/>
    </dgm:pt>
    <dgm:pt modelId="{1ADA0902-97CE-4734-9EFF-6625D2CC79A6}" type="pres">
      <dgm:prSet presAssocID="{1048B0F5-0C59-4430-8AD7-93CAB3475EDC}" presName="ConnectLine" presStyleLbl="sibTrans1D1" presStyleIdx="2" presStyleCnt="5"/>
      <dgm:spPr>
        <a:noFill/>
        <a:ln w="12700" cap="flat" cmpd="sng" algn="ctr">
          <a:solidFill>
            <a:schemeClr val="accent4">
              <a:hueOff val="0"/>
              <a:satOff val="0"/>
              <a:lumOff val="0"/>
              <a:alphaOff val="0"/>
            </a:schemeClr>
          </a:solidFill>
          <a:prstDash val="dash"/>
        </a:ln>
        <a:effectLst/>
      </dgm:spPr>
    </dgm:pt>
    <dgm:pt modelId="{5F7B9E31-E343-4F9F-96F0-08F819522629}" type="pres">
      <dgm:prSet presAssocID="{1048B0F5-0C59-4430-8AD7-93CAB3475EDC}" presName="ConnectorPoint" presStyleLbl="alignNode1" presStyleIdx="2" presStyleCnt="5"/>
      <dgm:spPr/>
    </dgm:pt>
    <dgm:pt modelId="{2173A894-4B3D-43A3-80D0-0DDE6BAFA2FD}" type="pres">
      <dgm:prSet presAssocID="{1048B0F5-0C59-4430-8AD7-93CAB3475EDC}" presName="EmptyPlaceHolder" presStyleCnt="0"/>
      <dgm:spPr/>
    </dgm:pt>
    <dgm:pt modelId="{55F803E7-3A97-4342-8AC2-AEC7FABA9030}" type="pres">
      <dgm:prSet presAssocID="{5BA0E21F-BF84-4E26-A31E-915D1699F3BB}" presName="spaceBetweenRectangles" presStyleCnt="0"/>
      <dgm:spPr/>
    </dgm:pt>
    <dgm:pt modelId="{333415A2-1EFF-4FB3-9FC4-FAB3B637B9A3}" type="pres">
      <dgm:prSet presAssocID="{C31E6159-8D3C-44D3-A3F2-0C034CA86392}" presName="composite" presStyleCnt="0"/>
      <dgm:spPr/>
    </dgm:pt>
    <dgm:pt modelId="{E22F3CFA-93CB-4165-9C1C-7A3B4C27897D}" type="pres">
      <dgm:prSet presAssocID="{C31E6159-8D3C-44D3-A3F2-0C034CA86392}" presName="L1TextContainer" presStyleLbl="revTx" presStyleIdx="3" presStyleCnt="5">
        <dgm:presLayoutVars>
          <dgm:chMax val="1"/>
          <dgm:chPref val="1"/>
          <dgm:bulletEnabled val="1"/>
        </dgm:presLayoutVars>
      </dgm:prSet>
      <dgm:spPr/>
    </dgm:pt>
    <dgm:pt modelId="{369D3A73-3B25-4595-9952-490156962A95}" type="pres">
      <dgm:prSet presAssocID="{C31E6159-8D3C-44D3-A3F2-0C034CA86392}" presName="L2TextContainerWrapper" presStyleCnt="0">
        <dgm:presLayoutVars>
          <dgm:chMax val="0"/>
          <dgm:chPref val="0"/>
          <dgm:bulletEnabled val="1"/>
        </dgm:presLayoutVars>
      </dgm:prSet>
      <dgm:spPr/>
    </dgm:pt>
    <dgm:pt modelId="{C3027D28-CB5D-49BD-B628-48542DE7221A}" type="pres">
      <dgm:prSet presAssocID="{C31E6159-8D3C-44D3-A3F2-0C034CA86392}" presName="L2TextContainer" presStyleLbl="bgAcc1" presStyleIdx="3" presStyleCnt="5"/>
      <dgm:spPr/>
    </dgm:pt>
    <dgm:pt modelId="{18470A2E-A97A-4AC8-8878-F2664C8525F6}" type="pres">
      <dgm:prSet presAssocID="{C31E6159-8D3C-44D3-A3F2-0C034CA86392}" presName="FlexibleEmptyPlaceHolder" presStyleCnt="0"/>
      <dgm:spPr/>
    </dgm:pt>
    <dgm:pt modelId="{75608D79-220F-47CD-9953-D72367E45D0A}" type="pres">
      <dgm:prSet presAssocID="{C31E6159-8D3C-44D3-A3F2-0C034CA86392}" presName="ConnectLine" presStyleLbl="sibTrans1D1" presStyleIdx="3" presStyleCnt="5"/>
      <dgm:spPr>
        <a:noFill/>
        <a:ln w="12700" cap="flat" cmpd="sng" algn="ctr">
          <a:solidFill>
            <a:schemeClr val="accent5">
              <a:hueOff val="0"/>
              <a:satOff val="0"/>
              <a:lumOff val="0"/>
              <a:alphaOff val="0"/>
            </a:schemeClr>
          </a:solidFill>
          <a:prstDash val="dash"/>
        </a:ln>
        <a:effectLst/>
      </dgm:spPr>
    </dgm:pt>
    <dgm:pt modelId="{8A86AEE0-2497-4002-A69F-458E079CFA5B}" type="pres">
      <dgm:prSet presAssocID="{C31E6159-8D3C-44D3-A3F2-0C034CA86392}" presName="ConnectorPoint" presStyleLbl="alignNode1" presStyleIdx="3" presStyleCnt="5"/>
      <dgm:spPr/>
    </dgm:pt>
    <dgm:pt modelId="{0CD635A5-3515-4898-ADE4-E91B55692B44}" type="pres">
      <dgm:prSet presAssocID="{C31E6159-8D3C-44D3-A3F2-0C034CA86392}" presName="EmptyPlaceHolder" presStyleCnt="0"/>
      <dgm:spPr/>
    </dgm:pt>
    <dgm:pt modelId="{D0A0E20C-67B1-445F-B7E8-1CC1785B2875}" type="pres">
      <dgm:prSet presAssocID="{1070B762-8327-446F-9D28-5C16CEE0F1A3}" presName="spaceBetweenRectangles" presStyleCnt="0"/>
      <dgm:spPr/>
    </dgm:pt>
    <dgm:pt modelId="{10D384C7-13FB-446A-9746-2353A68410FE}" type="pres">
      <dgm:prSet presAssocID="{C1C3311D-043D-4B10-B7F7-021690859148}" presName="composite" presStyleCnt="0"/>
      <dgm:spPr/>
    </dgm:pt>
    <dgm:pt modelId="{E7E332D3-B5AC-42C7-821B-4003CE7D488D}" type="pres">
      <dgm:prSet presAssocID="{C1C3311D-043D-4B10-B7F7-021690859148}" presName="L1TextContainer" presStyleLbl="revTx" presStyleIdx="4" presStyleCnt="5">
        <dgm:presLayoutVars>
          <dgm:chMax val="1"/>
          <dgm:chPref val="1"/>
          <dgm:bulletEnabled val="1"/>
        </dgm:presLayoutVars>
      </dgm:prSet>
      <dgm:spPr/>
    </dgm:pt>
    <dgm:pt modelId="{19303F30-19F9-4FB5-ADE6-43D5C7C922BD}" type="pres">
      <dgm:prSet presAssocID="{C1C3311D-043D-4B10-B7F7-021690859148}" presName="L2TextContainerWrapper" presStyleCnt="0">
        <dgm:presLayoutVars>
          <dgm:chMax val="0"/>
          <dgm:chPref val="0"/>
          <dgm:bulletEnabled val="1"/>
        </dgm:presLayoutVars>
      </dgm:prSet>
      <dgm:spPr/>
    </dgm:pt>
    <dgm:pt modelId="{621C978B-A8A2-49BF-AC17-0026877C8936}" type="pres">
      <dgm:prSet presAssocID="{C1C3311D-043D-4B10-B7F7-021690859148}" presName="L2TextContainer" presStyleLbl="bgAcc1" presStyleIdx="4" presStyleCnt="5"/>
      <dgm:spPr/>
    </dgm:pt>
    <dgm:pt modelId="{6EDB4212-CA2B-4C1E-9FEE-B7E26A6F3DCB}" type="pres">
      <dgm:prSet presAssocID="{C1C3311D-043D-4B10-B7F7-021690859148}" presName="FlexibleEmptyPlaceHolder" presStyleCnt="0"/>
      <dgm:spPr/>
    </dgm:pt>
    <dgm:pt modelId="{0E9879E7-CDEF-43CD-BB9C-DEED0C167E66}" type="pres">
      <dgm:prSet presAssocID="{C1C3311D-043D-4B10-B7F7-021690859148}" presName="ConnectLine" presStyleLbl="sibTrans1D1" presStyleIdx="4" presStyleCnt="5"/>
      <dgm:spPr>
        <a:noFill/>
        <a:ln w="12700" cap="flat" cmpd="sng" algn="ctr">
          <a:solidFill>
            <a:schemeClr val="accent6">
              <a:hueOff val="0"/>
              <a:satOff val="0"/>
              <a:lumOff val="0"/>
              <a:alphaOff val="0"/>
            </a:schemeClr>
          </a:solidFill>
          <a:prstDash val="dash"/>
        </a:ln>
        <a:effectLst/>
      </dgm:spPr>
    </dgm:pt>
    <dgm:pt modelId="{75A12B98-093A-4DE7-BA06-E62A2D7EE716}" type="pres">
      <dgm:prSet presAssocID="{C1C3311D-043D-4B10-B7F7-021690859148}" presName="ConnectorPoint" presStyleLbl="alignNode1" presStyleIdx="4" presStyleCnt="5"/>
      <dgm:spPr/>
    </dgm:pt>
    <dgm:pt modelId="{0F600957-449F-4C41-AA17-11EDB661571F}" type="pres">
      <dgm:prSet presAssocID="{C1C3311D-043D-4B10-B7F7-021690859148}" presName="EmptyPlaceHolder" presStyleCnt="0"/>
      <dgm:spPr/>
    </dgm:pt>
  </dgm:ptLst>
  <dgm:cxnLst>
    <dgm:cxn modelId="{DEDEDC00-2F0B-4485-A373-E8919B33EF10}" srcId="{26B51575-3B8B-40DD-A51F-68190AB70685}" destId="{C8047064-EEBF-46AF-BAF6-AEEAE9B1D07A}" srcOrd="0" destOrd="0" parTransId="{CAAD2BBE-8E08-4D4F-8C78-C70FDAEC230E}" sibTransId="{C58980FC-4463-4471-ACCE-22B4D33EF885}"/>
    <dgm:cxn modelId="{0812F60A-CFCF-4261-ACC7-8EEB14A650CF}" srcId="{2A9175A7-99E8-4FF7-B26C-7FC54621962D}" destId="{F9DD809D-4AF5-4424-BA8C-3EF7C5AD0793}" srcOrd="1" destOrd="0" parTransId="{3C8D8AF2-53AE-459E-87D1-47D9963E29B4}" sibTransId="{096EAAA2-B472-48B4-AFD2-1E471C985842}"/>
    <dgm:cxn modelId="{1B31D91E-1382-499D-B413-28F69147C757}" srcId="{1048B0F5-0C59-4430-8AD7-93CAB3475EDC}" destId="{9B5F58C1-2504-4927-B232-E9D0A0DF054B}" srcOrd="0" destOrd="0" parTransId="{3C8F2BEB-189A-4A95-BB8C-FD8D2EA20546}" sibTransId="{CD84C6EE-35C2-4953-A2CB-448DCFEDC4EF}"/>
    <dgm:cxn modelId="{19FC8D35-AE57-44CA-B3DF-14366DBE37B3}" srcId="{F9DD809D-4AF5-4424-BA8C-3EF7C5AD0793}" destId="{4D94B968-47F2-43AD-84F7-BDBA85AEB199}" srcOrd="0" destOrd="0" parTransId="{3FAC116D-E1A1-4E38-B8D2-269905792156}" sibTransId="{23881FE5-00FB-43DA-9505-EBEECEC72F2A}"/>
    <dgm:cxn modelId="{0BB30638-C824-4576-84D0-A6B0AAB86D3F}" srcId="{9B5F58C1-2504-4927-B232-E9D0A0DF054B}" destId="{F32DE33F-BA34-4BC4-AA7B-BAA79F6008C9}" srcOrd="1" destOrd="0" parTransId="{4ABAAE58-3E71-4379-A7FB-0EBE6BABC388}" sibTransId="{953DEEE9-F07F-4CCA-8C02-431A1FC34470}"/>
    <dgm:cxn modelId="{685A0566-E3AC-4910-884B-17CBBD6B8BC2}" type="presOf" srcId="{9D1C365B-31FD-4836-9558-B4C2D9FADE81}" destId="{C3027D28-CB5D-49BD-B628-48542DE7221A}" srcOrd="0" destOrd="2" presId="urn:microsoft.com/office/officeart/2016/7/layout/BasicTimeline"/>
    <dgm:cxn modelId="{104D0E46-83BB-46CB-B050-B65A352655F0}" type="presOf" srcId="{ED115B0B-9EB6-4427-B7A1-B9D28D44E3CA}" destId="{52D5A525-9817-4176-98EB-6303267D03A4}" srcOrd="0" destOrd="3" presId="urn:microsoft.com/office/officeart/2016/7/layout/BasicTimeline"/>
    <dgm:cxn modelId="{DB115647-12E6-409C-82E8-9B15D9C129B1}" type="presOf" srcId="{C1C3311D-043D-4B10-B7F7-021690859148}" destId="{E7E332D3-B5AC-42C7-821B-4003CE7D488D}" srcOrd="0" destOrd="0" presId="urn:microsoft.com/office/officeart/2016/7/layout/BasicTimeline"/>
    <dgm:cxn modelId="{8E43B768-4B63-4D11-886C-62115801CC3C}" srcId="{2A9175A7-99E8-4FF7-B26C-7FC54621962D}" destId="{1048B0F5-0C59-4430-8AD7-93CAB3475EDC}" srcOrd="2" destOrd="0" parTransId="{0C8504B7-F2CE-4120-AA85-6047F51F1058}" sibTransId="{5BA0E21F-BF84-4E26-A31E-915D1699F3BB}"/>
    <dgm:cxn modelId="{9B202369-3A68-4126-9D95-9BEEF63F71AE}" type="presOf" srcId="{9B5F58C1-2504-4927-B232-E9D0A0DF054B}" destId="{52D5A525-9817-4176-98EB-6303267D03A4}" srcOrd="0" destOrd="0" presId="urn:microsoft.com/office/officeart/2016/7/layout/BasicTimeline"/>
    <dgm:cxn modelId="{06F36970-AC85-4026-B530-7B499D2B72D2}" srcId="{C31E6159-8D3C-44D3-A3F2-0C034CA86392}" destId="{9D1C365B-31FD-4836-9558-B4C2D9FADE81}" srcOrd="2" destOrd="0" parTransId="{1EE2541F-33C5-4366-B436-0DC2628F3C9F}" sibTransId="{DD043E59-4452-4C2D-9130-A787E13F4FC3}"/>
    <dgm:cxn modelId="{05AAE377-18F4-4D77-84D8-DC36FDC685EF}" type="presOf" srcId="{2A9175A7-99E8-4FF7-B26C-7FC54621962D}" destId="{B8B24ACF-BCAC-425A-98BF-1E65B0F55C37}" srcOrd="0" destOrd="0" presId="urn:microsoft.com/office/officeart/2016/7/layout/BasicTimeline"/>
    <dgm:cxn modelId="{675E7378-2026-4C48-A35D-133F5261838A}" type="presOf" srcId="{8A9D0985-115D-4D6B-9D5A-6B51F6C43903}" destId="{C3027D28-CB5D-49BD-B628-48542DE7221A}" srcOrd="0" destOrd="3" presId="urn:microsoft.com/office/officeart/2016/7/layout/BasicTimeline"/>
    <dgm:cxn modelId="{B7A3D87E-A433-4A49-A92B-0BC1521FE35B}" type="presOf" srcId="{3644B0E1-04E4-4D36-8520-DCDF399D7488}" destId="{621C978B-A8A2-49BF-AC17-0026877C8936}" srcOrd="0" destOrd="0" presId="urn:microsoft.com/office/officeart/2016/7/layout/BasicTimeline"/>
    <dgm:cxn modelId="{40961794-81B9-4C5E-9B11-95E1E5F80FAC}" srcId="{2A9175A7-99E8-4FF7-B26C-7FC54621962D}" destId="{26B51575-3B8B-40DD-A51F-68190AB70685}" srcOrd="0" destOrd="0" parTransId="{9E189DCE-A312-454F-A9E2-247E7319F641}" sibTransId="{BB90D6A1-F9A1-483A-9C71-3BF4885CAD44}"/>
    <dgm:cxn modelId="{8159EC94-E429-4485-B530-B3BDFF507CB7}" srcId="{9B5F58C1-2504-4927-B232-E9D0A0DF054B}" destId="{ED115B0B-9EB6-4427-B7A1-B9D28D44E3CA}" srcOrd="2" destOrd="0" parTransId="{8294EF7A-CEF0-403C-946D-285D0DE45F32}" sibTransId="{9C87E1A1-C074-466C-9FB2-58C79953796F}"/>
    <dgm:cxn modelId="{EE9FE995-40BE-45D5-8C04-3F918549D026}" srcId="{2A9175A7-99E8-4FF7-B26C-7FC54621962D}" destId="{C31E6159-8D3C-44D3-A3F2-0C034CA86392}" srcOrd="3" destOrd="0" parTransId="{FEE534FC-A2E0-4E21-B447-BBDC8A1929E2}" sibTransId="{1070B762-8327-446F-9D28-5C16CEE0F1A3}"/>
    <dgm:cxn modelId="{D2106C9B-4390-4D68-87B1-51181A584924}" type="presOf" srcId="{26B51575-3B8B-40DD-A51F-68190AB70685}" destId="{D11E1ECC-E4E3-4792-8B62-C82F651D2EC6}" srcOrd="0" destOrd="0" presId="urn:microsoft.com/office/officeart/2016/7/layout/BasicTimeline"/>
    <dgm:cxn modelId="{9B1F4E9F-36BD-4E05-9209-5747CF3CE21C}" type="presOf" srcId="{F32DE33F-BA34-4BC4-AA7B-BAA79F6008C9}" destId="{52D5A525-9817-4176-98EB-6303267D03A4}" srcOrd="0" destOrd="2" presId="urn:microsoft.com/office/officeart/2016/7/layout/BasicTimeline"/>
    <dgm:cxn modelId="{0282EAA1-F3FB-4A41-8EA0-1E09F242E7AC}" srcId="{C31E6159-8D3C-44D3-A3F2-0C034CA86392}" destId="{8A9D0985-115D-4D6B-9D5A-6B51F6C43903}" srcOrd="3" destOrd="0" parTransId="{5D66D15A-C525-4739-891F-7969F4E8093C}" sibTransId="{16B5BC5E-9A98-47FB-A0FF-F5FC66DFE9D8}"/>
    <dgm:cxn modelId="{276EA0AD-CF30-4AFB-B8F2-016D181B212E}" srcId="{C31E6159-8D3C-44D3-A3F2-0C034CA86392}" destId="{286BC3F4-7B5A-41C7-AF92-8A314B6E6DD7}" srcOrd="0" destOrd="0" parTransId="{28FF1C4F-AB54-443B-BD5D-813380B3871B}" sibTransId="{246133F0-EF67-4100-906D-BEA8117074ED}"/>
    <dgm:cxn modelId="{17A43CB5-FBD2-47E6-95DB-C9F83A21602E}" type="presOf" srcId="{F9DD809D-4AF5-4424-BA8C-3EF7C5AD0793}" destId="{F450E9D1-32B8-4DA3-90EF-E6C9CEC500EC}" srcOrd="0" destOrd="0" presId="urn:microsoft.com/office/officeart/2016/7/layout/BasicTimeline"/>
    <dgm:cxn modelId="{0776E9B9-3AF7-4209-8804-95DAB10EAF84}" type="presOf" srcId="{4D94B968-47F2-43AD-84F7-BDBA85AEB199}" destId="{6080E31D-392F-4749-BED7-6F501875FE0A}" srcOrd="0" destOrd="0" presId="urn:microsoft.com/office/officeart/2016/7/layout/BasicTimeline"/>
    <dgm:cxn modelId="{2116EABC-0FC9-448E-A62C-48136948C667}" srcId="{9B5F58C1-2504-4927-B232-E9D0A0DF054B}" destId="{BF4DBED6-A18E-431F-9D67-0E31AE00F4F8}" srcOrd="0" destOrd="0" parTransId="{8E44C3CC-78E0-45D5-AD3C-6A168B9BF56C}" sibTransId="{F6FF4C36-92B2-465B-BBDB-DA093CE11699}"/>
    <dgm:cxn modelId="{C95B95BE-D3EE-47E7-AAB2-DFF0CADF23BE}" srcId="{2A9175A7-99E8-4FF7-B26C-7FC54621962D}" destId="{C1C3311D-043D-4B10-B7F7-021690859148}" srcOrd="4" destOrd="0" parTransId="{1FADD566-AC80-4BCA-8EE0-FB575AA3CFA0}" sibTransId="{F38ABB32-9E1C-40FA-94ED-A8A0260B3D0B}"/>
    <dgm:cxn modelId="{754772C9-D5E9-43AE-BE0A-854FF94B59C1}" srcId="{C1C3311D-043D-4B10-B7F7-021690859148}" destId="{3644B0E1-04E4-4D36-8520-DCDF399D7488}" srcOrd="0" destOrd="0" parTransId="{544EB2E2-47BC-4DD7-98D4-BFBDAA4D442D}" sibTransId="{F91731B6-9C0E-43CB-BAEE-DF9B81EDDEC6}"/>
    <dgm:cxn modelId="{43085BD2-C156-43C1-BD09-4DD296530982}" type="presOf" srcId="{C8047064-EEBF-46AF-BAF6-AEEAE9B1D07A}" destId="{960F525D-2C07-4392-B0F4-E9208F9EF80D}" srcOrd="0" destOrd="0" presId="urn:microsoft.com/office/officeart/2016/7/layout/BasicTimeline"/>
    <dgm:cxn modelId="{07BBB9DC-8C5B-4B3A-9847-557590A361B9}" type="presOf" srcId="{BF4DBED6-A18E-431F-9D67-0E31AE00F4F8}" destId="{52D5A525-9817-4176-98EB-6303267D03A4}" srcOrd="0" destOrd="1" presId="urn:microsoft.com/office/officeart/2016/7/layout/BasicTimeline"/>
    <dgm:cxn modelId="{1E4235E7-2F7C-4171-9231-D5F4F4355045}" type="presOf" srcId="{286BC3F4-7B5A-41C7-AF92-8A314B6E6DD7}" destId="{C3027D28-CB5D-49BD-B628-48542DE7221A}" srcOrd="0" destOrd="0" presId="urn:microsoft.com/office/officeart/2016/7/layout/BasicTimeline"/>
    <dgm:cxn modelId="{D55FCAEA-65DB-4E1C-B0B0-4EF72B4D2F78}" type="presOf" srcId="{1048B0F5-0C59-4430-8AD7-93CAB3475EDC}" destId="{E9B6A02C-7BF6-48FE-A2FC-C90974DDE1B5}" srcOrd="0" destOrd="0" presId="urn:microsoft.com/office/officeart/2016/7/layout/BasicTimeline"/>
    <dgm:cxn modelId="{936FBEEB-5A84-4278-8635-063F09E63D9E}" srcId="{C31E6159-8D3C-44D3-A3F2-0C034CA86392}" destId="{A0B18EBD-AA05-465F-ABAC-CD2D9F29C9ED}" srcOrd="1" destOrd="0" parTransId="{28355E00-8AB2-4D18-9C8A-B6AA61DFE7D6}" sibTransId="{1E81941F-6B50-4BE0-AD96-A3A0EE9AC608}"/>
    <dgm:cxn modelId="{09086CF1-5646-4211-A73A-3AED7AEE8879}" type="presOf" srcId="{A0B18EBD-AA05-465F-ABAC-CD2D9F29C9ED}" destId="{C3027D28-CB5D-49BD-B628-48542DE7221A}" srcOrd="0" destOrd="1" presId="urn:microsoft.com/office/officeart/2016/7/layout/BasicTimeline"/>
    <dgm:cxn modelId="{9B6D4EF2-161E-40E4-A101-100FCBF044EC}" type="presOf" srcId="{C31E6159-8D3C-44D3-A3F2-0C034CA86392}" destId="{E22F3CFA-93CB-4165-9C1C-7A3B4C27897D}" srcOrd="0" destOrd="0" presId="urn:microsoft.com/office/officeart/2016/7/layout/BasicTimeline"/>
    <dgm:cxn modelId="{5C160F33-E549-4623-9774-D85FBA90E2AC}" type="presParOf" srcId="{B8B24ACF-BCAC-425A-98BF-1E65B0F55C37}" destId="{AAA21776-C0D7-4816-8C16-72EA8013D25A}" srcOrd="0" destOrd="0" presId="urn:microsoft.com/office/officeart/2016/7/layout/BasicTimeline"/>
    <dgm:cxn modelId="{5A5170C0-D888-494F-B8B6-C0F69D15ABA5}" type="presParOf" srcId="{B8B24ACF-BCAC-425A-98BF-1E65B0F55C37}" destId="{C2D8FD89-5622-45DE-ADAC-F641C962DA8C}" srcOrd="1" destOrd="0" presId="urn:microsoft.com/office/officeart/2016/7/layout/BasicTimeline"/>
    <dgm:cxn modelId="{DBF3BBF4-38EB-4EBE-AAF1-CFD74B703E9B}" type="presParOf" srcId="{C2D8FD89-5622-45DE-ADAC-F641C962DA8C}" destId="{5C4332A5-818F-47F2-A916-B92A9D193033}" srcOrd="0" destOrd="0" presId="urn:microsoft.com/office/officeart/2016/7/layout/BasicTimeline"/>
    <dgm:cxn modelId="{BEF768D0-4BD7-45D7-9C14-808D1C88405C}" type="presParOf" srcId="{5C4332A5-818F-47F2-A916-B92A9D193033}" destId="{D11E1ECC-E4E3-4792-8B62-C82F651D2EC6}" srcOrd="0" destOrd="0" presId="urn:microsoft.com/office/officeart/2016/7/layout/BasicTimeline"/>
    <dgm:cxn modelId="{633F27F1-7678-4304-BAD2-F5872D389082}" type="presParOf" srcId="{5C4332A5-818F-47F2-A916-B92A9D193033}" destId="{BA280C7C-C61E-40BD-BEEA-214AF9012AC1}" srcOrd="1" destOrd="0" presId="urn:microsoft.com/office/officeart/2016/7/layout/BasicTimeline"/>
    <dgm:cxn modelId="{32E0F6EC-FEFF-45BD-9B32-EA60664DF641}" type="presParOf" srcId="{BA280C7C-C61E-40BD-BEEA-214AF9012AC1}" destId="{960F525D-2C07-4392-B0F4-E9208F9EF80D}" srcOrd="0" destOrd="0" presId="urn:microsoft.com/office/officeart/2016/7/layout/BasicTimeline"/>
    <dgm:cxn modelId="{C031786F-BA27-4541-ADCF-8D962EE47C2E}" type="presParOf" srcId="{BA280C7C-C61E-40BD-BEEA-214AF9012AC1}" destId="{AD7F393F-9BF2-413C-A7F6-BECCC4E23EEE}" srcOrd="1" destOrd="0" presId="urn:microsoft.com/office/officeart/2016/7/layout/BasicTimeline"/>
    <dgm:cxn modelId="{1C5B56B4-57B4-44EA-A1C8-45A3C5226FC8}" type="presParOf" srcId="{5C4332A5-818F-47F2-A916-B92A9D193033}" destId="{AA043A38-2958-409C-9FFA-7EAE4093B058}" srcOrd="2" destOrd="0" presId="urn:microsoft.com/office/officeart/2016/7/layout/BasicTimeline"/>
    <dgm:cxn modelId="{6C8B73D1-D08C-46FC-AA4F-9A2436C38132}" type="presParOf" srcId="{5C4332A5-818F-47F2-A916-B92A9D193033}" destId="{D62E7811-A648-40C2-A6F3-336C33C2DA99}" srcOrd="3" destOrd="0" presId="urn:microsoft.com/office/officeart/2016/7/layout/BasicTimeline"/>
    <dgm:cxn modelId="{D7F5B0D0-F150-42FA-B482-9694E07C9C64}" type="presParOf" srcId="{5C4332A5-818F-47F2-A916-B92A9D193033}" destId="{E6275A4C-D123-4D32-B18F-9157885B23C8}" srcOrd="4" destOrd="0" presId="urn:microsoft.com/office/officeart/2016/7/layout/BasicTimeline"/>
    <dgm:cxn modelId="{436D2463-B491-4258-A51F-C52F91D7597F}" type="presParOf" srcId="{C2D8FD89-5622-45DE-ADAC-F641C962DA8C}" destId="{E802033E-C187-4A76-A60C-6A6441CCF092}" srcOrd="1" destOrd="0" presId="urn:microsoft.com/office/officeart/2016/7/layout/BasicTimeline"/>
    <dgm:cxn modelId="{83BC2D6A-BF47-4808-9A99-DBB2DA343255}" type="presParOf" srcId="{C2D8FD89-5622-45DE-ADAC-F641C962DA8C}" destId="{1ADCC6CC-5298-410C-A87E-93EFC3B3671E}" srcOrd="2" destOrd="0" presId="urn:microsoft.com/office/officeart/2016/7/layout/BasicTimeline"/>
    <dgm:cxn modelId="{4BA89A94-E2CD-432C-B44A-D038D6481DFB}" type="presParOf" srcId="{1ADCC6CC-5298-410C-A87E-93EFC3B3671E}" destId="{F450E9D1-32B8-4DA3-90EF-E6C9CEC500EC}" srcOrd="0" destOrd="0" presId="urn:microsoft.com/office/officeart/2016/7/layout/BasicTimeline"/>
    <dgm:cxn modelId="{F4FCE85B-C82E-4394-9BC1-2875FCB07F1D}" type="presParOf" srcId="{1ADCC6CC-5298-410C-A87E-93EFC3B3671E}" destId="{E8C711D5-F70B-4611-AE8F-931D1EF070CB}" srcOrd="1" destOrd="0" presId="urn:microsoft.com/office/officeart/2016/7/layout/BasicTimeline"/>
    <dgm:cxn modelId="{EA29FD3A-798B-453D-A38C-9B070B3AAFA7}" type="presParOf" srcId="{E8C711D5-F70B-4611-AE8F-931D1EF070CB}" destId="{6080E31D-392F-4749-BED7-6F501875FE0A}" srcOrd="0" destOrd="0" presId="urn:microsoft.com/office/officeart/2016/7/layout/BasicTimeline"/>
    <dgm:cxn modelId="{1345CA2F-A404-4F4D-9387-DAF990B06111}" type="presParOf" srcId="{E8C711D5-F70B-4611-AE8F-931D1EF070CB}" destId="{59DFDC4D-EC70-4FC0-8B54-91C0F302F8F2}" srcOrd="1" destOrd="0" presId="urn:microsoft.com/office/officeart/2016/7/layout/BasicTimeline"/>
    <dgm:cxn modelId="{73666522-4090-4C3C-A330-E1B1C3A9DA1E}" type="presParOf" srcId="{1ADCC6CC-5298-410C-A87E-93EFC3B3671E}" destId="{73F82DFF-74BB-472F-B31F-C5F2871B08EF}" srcOrd="2" destOrd="0" presId="urn:microsoft.com/office/officeart/2016/7/layout/BasicTimeline"/>
    <dgm:cxn modelId="{36DD6CF1-F893-4920-8FDD-8738D32F399B}" type="presParOf" srcId="{1ADCC6CC-5298-410C-A87E-93EFC3B3671E}" destId="{050374F3-B515-4306-9EE0-662D8CBB60AE}" srcOrd="3" destOrd="0" presId="urn:microsoft.com/office/officeart/2016/7/layout/BasicTimeline"/>
    <dgm:cxn modelId="{675A93D8-CDE6-4102-A915-CED991DEE330}" type="presParOf" srcId="{1ADCC6CC-5298-410C-A87E-93EFC3B3671E}" destId="{0E387D47-2C09-408C-8903-8157AC0048D0}" srcOrd="4" destOrd="0" presId="urn:microsoft.com/office/officeart/2016/7/layout/BasicTimeline"/>
    <dgm:cxn modelId="{6D7186BD-65BB-402E-940F-964A4CA398E9}" type="presParOf" srcId="{C2D8FD89-5622-45DE-ADAC-F641C962DA8C}" destId="{69E748CF-8543-41B0-AD10-ECB12B72152C}" srcOrd="3" destOrd="0" presId="urn:microsoft.com/office/officeart/2016/7/layout/BasicTimeline"/>
    <dgm:cxn modelId="{29148067-8360-47E9-908F-77F4B0182AA8}" type="presParOf" srcId="{C2D8FD89-5622-45DE-ADAC-F641C962DA8C}" destId="{81A8C2E1-AA33-43F2-AA53-9BCD58FB6EC2}" srcOrd="4" destOrd="0" presId="urn:microsoft.com/office/officeart/2016/7/layout/BasicTimeline"/>
    <dgm:cxn modelId="{55580EC4-E3E1-4BA3-AF05-BE8DBD9DFE63}" type="presParOf" srcId="{81A8C2E1-AA33-43F2-AA53-9BCD58FB6EC2}" destId="{E9B6A02C-7BF6-48FE-A2FC-C90974DDE1B5}" srcOrd="0" destOrd="0" presId="urn:microsoft.com/office/officeart/2016/7/layout/BasicTimeline"/>
    <dgm:cxn modelId="{90EA7035-3E92-4577-9842-BB106818200B}" type="presParOf" srcId="{81A8C2E1-AA33-43F2-AA53-9BCD58FB6EC2}" destId="{DB72C532-9AF5-4F7E-B3D5-3038A79B3428}" srcOrd="1" destOrd="0" presId="urn:microsoft.com/office/officeart/2016/7/layout/BasicTimeline"/>
    <dgm:cxn modelId="{D6E12C02-6506-4CE0-9D9C-074707C4FD6A}" type="presParOf" srcId="{DB72C532-9AF5-4F7E-B3D5-3038A79B3428}" destId="{52D5A525-9817-4176-98EB-6303267D03A4}" srcOrd="0" destOrd="0" presId="urn:microsoft.com/office/officeart/2016/7/layout/BasicTimeline"/>
    <dgm:cxn modelId="{3F09C263-27C7-4232-8F6D-3671C2BDC062}" type="presParOf" srcId="{DB72C532-9AF5-4F7E-B3D5-3038A79B3428}" destId="{C560C647-E461-4D43-A2D7-3C134ABA41CE}" srcOrd="1" destOrd="0" presId="urn:microsoft.com/office/officeart/2016/7/layout/BasicTimeline"/>
    <dgm:cxn modelId="{4DC7855F-EACD-4FF7-9C5F-F299F6EF2EF7}" type="presParOf" srcId="{81A8C2E1-AA33-43F2-AA53-9BCD58FB6EC2}" destId="{1ADA0902-97CE-4734-9EFF-6625D2CC79A6}" srcOrd="2" destOrd="0" presId="urn:microsoft.com/office/officeart/2016/7/layout/BasicTimeline"/>
    <dgm:cxn modelId="{38C90AC4-2FB5-476F-9F2E-4E3100048D10}" type="presParOf" srcId="{81A8C2E1-AA33-43F2-AA53-9BCD58FB6EC2}" destId="{5F7B9E31-E343-4F9F-96F0-08F819522629}" srcOrd="3" destOrd="0" presId="urn:microsoft.com/office/officeart/2016/7/layout/BasicTimeline"/>
    <dgm:cxn modelId="{BE84A8A0-5EFF-4AD6-AF0D-8B77AF02A089}" type="presParOf" srcId="{81A8C2E1-AA33-43F2-AA53-9BCD58FB6EC2}" destId="{2173A894-4B3D-43A3-80D0-0DDE6BAFA2FD}" srcOrd="4" destOrd="0" presId="urn:microsoft.com/office/officeart/2016/7/layout/BasicTimeline"/>
    <dgm:cxn modelId="{4C13DCF4-611E-4C60-B0A7-B3D3EEFC8F6B}" type="presParOf" srcId="{C2D8FD89-5622-45DE-ADAC-F641C962DA8C}" destId="{55F803E7-3A97-4342-8AC2-AEC7FABA9030}" srcOrd="5" destOrd="0" presId="urn:microsoft.com/office/officeart/2016/7/layout/BasicTimeline"/>
    <dgm:cxn modelId="{64C7ABB5-A2E5-4049-A0AA-9A6C345B2940}" type="presParOf" srcId="{C2D8FD89-5622-45DE-ADAC-F641C962DA8C}" destId="{333415A2-1EFF-4FB3-9FC4-FAB3B637B9A3}" srcOrd="6" destOrd="0" presId="urn:microsoft.com/office/officeart/2016/7/layout/BasicTimeline"/>
    <dgm:cxn modelId="{67099355-DD91-4354-BF1D-43BC81138269}" type="presParOf" srcId="{333415A2-1EFF-4FB3-9FC4-FAB3B637B9A3}" destId="{E22F3CFA-93CB-4165-9C1C-7A3B4C27897D}" srcOrd="0" destOrd="0" presId="urn:microsoft.com/office/officeart/2016/7/layout/BasicTimeline"/>
    <dgm:cxn modelId="{E1C32A32-1CA1-43AC-BEB4-05075640FB17}" type="presParOf" srcId="{333415A2-1EFF-4FB3-9FC4-FAB3B637B9A3}" destId="{369D3A73-3B25-4595-9952-490156962A95}" srcOrd="1" destOrd="0" presId="urn:microsoft.com/office/officeart/2016/7/layout/BasicTimeline"/>
    <dgm:cxn modelId="{6CE13DFF-F914-4452-8A8D-BF84A9692092}" type="presParOf" srcId="{369D3A73-3B25-4595-9952-490156962A95}" destId="{C3027D28-CB5D-49BD-B628-48542DE7221A}" srcOrd="0" destOrd="0" presId="urn:microsoft.com/office/officeart/2016/7/layout/BasicTimeline"/>
    <dgm:cxn modelId="{796EC8D4-CE5C-4557-A445-6EC6C799C638}" type="presParOf" srcId="{369D3A73-3B25-4595-9952-490156962A95}" destId="{18470A2E-A97A-4AC8-8878-F2664C8525F6}" srcOrd="1" destOrd="0" presId="urn:microsoft.com/office/officeart/2016/7/layout/BasicTimeline"/>
    <dgm:cxn modelId="{0105FC89-ECA7-4070-9A90-C06E37F4DA40}" type="presParOf" srcId="{333415A2-1EFF-4FB3-9FC4-FAB3B637B9A3}" destId="{75608D79-220F-47CD-9953-D72367E45D0A}" srcOrd="2" destOrd="0" presId="urn:microsoft.com/office/officeart/2016/7/layout/BasicTimeline"/>
    <dgm:cxn modelId="{0044EA08-DCEB-4D69-9F0F-5015466020B0}" type="presParOf" srcId="{333415A2-1EFF-4FB3-9FC4-FAB3B637B9A3}" destId="{8A86AEE0-2497-4002-A69F-458E079CFA5B}" srcOrd="3" destOrd="0" presId="urn:microsoft.com/office/officeart/2016/7/layout/BasicTimeline"/>
    <dgm:cxn modelId="{85208D01-1734-4382-AB60-7388B79904BE}" type="presParOf" srcId="{333415A2-1EFF-4FB3-9FC4-FAB3B637B9A3}" destId="{0CD635A5-3515-4898-ADE4-E91B55692B44}" srcOrd="4" destOrd="0" presId="urn:microsoft.com/office/officeart/2016/7/layout/BasicTimeline"/>
    <dgm:cxn modelId="{1D598363-EE8C-4D1B-A0C0-BF6A6FD713D4}" type="presParOf" srcId="{C2D8FD89-5622-45DE-ADAC-F641C962DA8C}" destId="{D0A0E20C-67B1-445F-B7E8-1CC1785B2875}" srcOrd="7" destOrd="0" presId="urn:microsoft.com/office/officeart/2016/7/layout/BasicTimeline"/>
    <dgm:cxn modelId="{465ACF6E-A53A-472B-9C71-C89FCED6630F}" type="presParOf" srcId="{C2D8FD89-5622-45DE-ADAC-F641C962DA8C}" destId="{10D384C7-13FB-446A-9746-2353A68410FE}" srcOrd="8" destOrd="0" presId="urn:microsoft.com/office/officeart/2016/7/layout/BasicTimeline"/>
    <dgm:cxn modelId="{B15ABAF3-5FE1-4642-850A-2E796E217AF7}" type="presParOf" srcId="{10D384C7-13FB-446A-9746-2353A68410FE}" destId="{E7E332D3-B5AC-42C7-821B-4003CE7D488D}" srcOrd="0" destOrd="0" presId="urn:microsoft.com/office/officeart/2016/7/layout/BasicTimeline"/>
    <dgm:cxn modelId="{62C4D31D-089D-4F76-8970-851C17BC41A5}" type="presParOf" srcId="{10D384C7-13FB-446A-9746-2353A68410FE}" destId="{19303F30-19F9-4FB5-ADE6-43D5C7C922BD}" srcOrd="1" destOrd="0" presId="urn:microsoft.com/office/officeart/2016/7/layout/BasicTimeline"/>
    <dgm:cxn modelId="{B757C063-D99D-45F2-A624-6BEF387FFA77}" type="presParOf" srcId="{19303F30-19F9-4FB5-ADE6-43D5C7C922BD}" destId="{621C978B-A8A2-49BF-AC17-0026877C8936}" srcOrd="0" destOrd="0" presId="urn:microsoft.com/office/officeart/2016/7/layout/BasicTimeline"/>
    <dgm:cxn modelId="{B799E875-05FA-4610-82D2-C4C34185890E}" type="presParOf" srcId="{19303F30-19F9-4FB5-ADE6-43D5C7C922BD}" destId="{6EDB4212-CA2B-4C1E-9FEE-B7E26A6F3DCB}" srcOrd="1" destOrd="0" presId="urn:microsoft.com/office/officeart/2016/7/layout/BasicTimeline"/>
    <dgm:cxn modelId="{D8A8C4A3-F6D9-462F-877F-FB5DE6B4FFD0}" type="presParOf" srcId="{10D384C7-13FB-446A-9746-2353A68410FE}" destId="{0E9879E7-CDEF-43CD-BB9C-DEED0C167E66}" srcOrd="2" destOrd="0" presId="urn:microsoft.com/office/officeart/2016/7/layout/BasicTimeline"/>
    <dgm:cxn modelId="{1C2B48B1-EB44-4F82-89D1-770A194F4F8D}" type="presParOf" srcId="{10D384C7-13FB-446A-9746-2353A68410FE}" destId="{75A12B98-093A-4DE7-BA06-E62A2D7EE716}" srcOrd="3" destOrd="0" presId="urn:microsoft.com/office/officeart/2016/7/layout/BasicTimeline"/>
    <dgm:cxn modelId="{AFAC69D8-3277-402A-A7F2-5E82D4800483}" type="presParOf" srcId="{10D384C7-13FB-446A-9746-2353A68410FE}" destId="{0F600957-449F-4C41-AA17-11EDB661571F}"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6F2C4-EA6C-4D72-AB37-1F221F4A722E}">
      <dsp:nvSpPr>
        <dsp:cNvPr id="0" name=""/>
        <dsp:cNvSpPr/>
      </dsp:nvSpPr>
      <dsp:spPr>
        <a:xfrm>
          <a:off x="344932" y="31206"/>
          <a:ext cx="812133" cy="81213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8B7725-2EE1-47EE-ABE3-794F3FAB83CE}">
      <dsp:nvSpPr>
        <dsp:cNvPr id="0" name=""/>
        <dsp:cNvSpPr/>
      </dsp:nvSpPr>
      <dsp:spPr>
        <a:xfrm>
          <a:off x="515480" y="201754"/>
          <a:ext cx="471037" cy="4710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21A5057-B14E-4C98-8E00-50A71E18B836}">
      <dsp:nvSpPr>
        <dsp:cNvPr id="0" name=""/>
        <dsp:cNvSpPr/>
      </dsp:nvSpPr>
      <dsp:spPr>
        <a:xfrm>
          <a:off x="1331094" y="31206"/>
          <a:ext cx="1914313" cy="81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nl-BE" sz="2000" kern="1200"/>
            <a:t>At the Sea - side</a:t>
          </a:r>
          <a:endParaRPr lang="en-US" sz="2000" kern="1200"/>
        </a:p>
      </dsp:txBody>
      <dsp:txXfrm>
        <a:off x="1331094" y="31206"/>
        <a:ext cx="1914313" cy="812133"/>
      </dsp:txXfrm>
    </dsp:sp>
    <dsp:sp modelId="{1A251892-5953-4D6F-AD5B-9487CB35E938}">
      <dsp:nvSpPr>
        <dsp:cNvPr id="0" name=""/>
        <dsp:cNvSpPr/>
      </dsp:nvSpPr>
      <dsp:spPr>
        <a:xfrm>
          <a:off x="3578962" y="31206"/>
          <a:ext cx="812133" cy="81213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8D7743-C79B-4A02-B24C-38E79ED8B817}">
      <dsp:nvSpPr>
        <dsp:cNvPr id="0" name=""/>
        <dsp:cNvSpPr/>
      </dsp:nvSpPr>
      <dsp:spPr>
        <a:xfrm>
          <a:off x="3749510" y="201754"/>
          <a:ext cx="471037" cy="4710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3447FE0-0385-494E-834D-D6D5DBA73CFD}">
      <dsp:nvSpPr>
        <dsp:cNvPr id="0" name=""/>
        <dsp:cNvSpPr/>
      </dsp:nvSpPr>
      <dsp:spPr>
        <a:xfrm>
          <a:off x="4565123" y="31206"/>
          <a:ext cx="1914313" cy="81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nl-BE" sz="2000" kern="1200"/>
            <a:t>At the Climate – side</a:t>
          </a:r>
          <a:endParaRPr lang="en-US" sz="2000" kern="1200"/>
        </a:p>
      </dsp:txBody>
      <dsp:txXfrm>
        <a:off x="4565123" y="31206"/>
        <a:ext cx="1914313" cy="812133"/>
      </dsp:txXfrm>
    </dsp:sp>
    <dsp:sp modelId="{BAF22DD8-C3DD-4537-8031-58FFE6D0C725}">
      <dsp:nvSpPr>
        <dsp:cNvPr id="0" name=""/>
        <dsp:cNvSpPr/>
      </dsp:nvSpPr>
      <dsp:spPr>
        <a:xfrm>
          <a:off x="6812992" y="31206"/>
          <a:ext cx="812133" cy="81213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729B1C-09FA-4DF8-B7AC-1504D1995663}">
      <dsp:nvSpPr>
        <dsp:cNvPr id="0" name=""/>
        <dsp:cNvSpPr/>
      </dsp:nvSpPr>
      <dsp:spPr>
        <a:xfrm>
          <a:off x="6983540" y="201754"/>
          <a:ext cx="471037" cy="4710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B48085D-DC4D-408A-9124-E4950593E8A4}">
      <dsp:nvSpPr>
        <dsp:cNvPr id="0" name=""/>
        <dsp:cNvSpPr/>
      </dsp:nvSpPr>
      <dsp:spPr>
        <a:xfrm>
          <a:off x="7799153" y="31206"/>
          <a:ext cx="1914313" cy="81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nl-BE" sz="2000" kern="1200"/>
            <a:t>With sCience</a:t>
          </a:r>
          <a:endParaRPr lang="en-US" sz="2000" kern="1200"/>
        </a:p>
      </dsp:txBody>
      <dsp:txXfrm>
        <a:off x="7799153" y="31206"/>
        <a:ext cx="1914313" cy="812133"/>
      </dsp:txXfrm>
    </dsp:sp>
    <dsp:sp modelId="{3F7DC068-50A5-49E9-8FD9-A8374C3C4394}">
      <dsp:nvSpPr>
        <dsp:cNvPr id="0" name=""/>
        <dsp:cNvSpPr/>
      </dsp:nvSpPr>
      <dsp:spPr>
        <a:xfrm>
          <a:off x="344932" y="1486973"/>
          <a:ext cx="812133" cy="81213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F04399-FCD8-43B7-9B5E-C9845DFB41EB}">
      <dsp:nvSpPr>
        <dsp:cNvPr id="0" name=""/>
        <dsp:cNvSpPr/>
      </dsp:nvSpPr>
      <dsp:spPr>
        <a:xfrm>
          <a:off x="515480" y="1657521"/>
          <a:ext cx="471037" cy="47103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F18E9A-C591-41B4-B83D-1D7B94B8072D}">
      <dsp:nvSpPr>
        <dsp:cNvPr id="0" name=""/>
        <dsp:cNvSpPr/>
      </dsp:nvSpPr>
      <dsp:spPr>
        <a:xfrm>
          <a:off x="1331094" y="1486973"/>
          <a:ext cx="1914313" cy="81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nl-BE" sz="2000" kern="1200"/>
            <a:t>At the Culture – side</a:t>
          </a:r>
          <a:endParaRPr lang="en-US" sz="2000" kern="1200"/>
        </a:p>
      </dsp:txBody>
      <dsp:txXfrm>
        <a:off x="1331094" y="1486973"/>
        <a:ext cx="1914313" cy="812133"/>
      </dsp:txXfrm>
    </dsp:sp>
    <dsp:sp modelId="{B90A3A56-ADE3-45A9-862C-44890A958866}">
      <dsp:nvSpPr>
        <dsp:cNvPr id="0" name=""/>
        <dsp:cNvSpPr/>
      </dsp:nvSpPr>
      <dsp:spPr>
        <a:xfrm>
          <a:off x="3578962" y="1486973"/>
          <a:ext cx="812133" cy="812133"/>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03EC6D-F083-423A-8E91-DCABCA472107}">
      <dsp:nvSpPr>
        <dsp:cNvPr id="0" name=""/>
        <dsp:cNvSpPr/>
      </dsp:nvSpPr>
      <dsp:spPr>
        <a:xfrm>
          <a:off x="3749510" y="1657521"/>
          <a:ext cx="471037" cy="47103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99909CF-FBF9-438A-BB1A-F13DCD2AB055}">
      <dsp:nvSpPr>
        <dsp:cNvPr id="0" name=""/>
        <dsp:cNvSpPr/>
      </dsp:nvSpPr>
      <dsp:spPr>
        <a:xfrm>
          <a:off x="4565123" y="1486973"/>
          <a:ext cx="1914313" cy="81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nl-BE" sz="2000" kern="1200"/>
            <a:t>At the Creative side</a:t>
          </a:r>
          <a:endParaRPr lang="en-US" sz="2000" kern="1200"/>
        </a:p>
      </dsp:txBody>
      <dsp:txXfrm>
        <a:off x="4565123" y="1486973"/>
        <a:ext cx="1914313" cy="812133"/>
      </dsp:txXfrm>
    </dsp:sp>
    <dsp:sp modelId="{E136138B-ECFC-4424-A37C-01015013620A}">
      <dsp:nvSpPr>
        <dsp:cNvPr id="0" name=""/>
        <dsp:cNvSpPr/>
      </dsp:nvSpPr>
      <dsp:spPr>
        <a:xfrm>
          <a:off x="6812992" y="1486973"/>
          <a:ext cx="812133" cy="81213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A2FB2E-C722-4568-AEBB-F6C642C29349}">
      <dsp:nvSpPr>
        <dsp:cNvPr id="0" name=""/>
        <dsp:cNvSpPr/>
      </dsp:nvSpPr>
      <dsp:spPr>
        <a:xfrm>
          <a:off x="6983540" y="1657521"/>
          <a:ext cx="471037" cy="47103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26D4A7-D8C4-4F36-A330-FA6FA70E0A5C}">
      <dsp:nvSpPr>
        <dsp:cNvPr id="0" name=""/>
        <dsp:cNvSpPr/>
      </dsp:nvSpPr>
      <dsp:spPr>
        <a:xfrm>
          <a:off x="7799153" y="1486973"/>
          <a:ext cx="1914313" cy="81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nl-BE" sz="2000" kern="1200"/>
            <a:t>And some Chocolate on the side</a:t>
          </a:r>
          <a:endParaRPr lang="en-US" sz="2000" kern="1200"/>
        </a:p>
      </dsp:txBody>
      <dsp:txXfrm>
        <a:off x="7799153" y="1486973"/>
        <a:ext cx="1914313" cy="812133"/>
      </dsp:txXfrm>
    </dsp:sp>
    <dsp:sp modelId="{3F326E96-B38F-4D30-A485-1DB0DC3E428B}">
      <dsp:nvSpPr>
        <dsp:cNvPr id="0" name=""/>
        <dsp:cNvSpPr/>
      </dsp:nvSpPr>
      <dsp:spPr>
        <a:xfrm>
          <a:off x="344932" y="2942740"/>
          <a:ext cx="812133" cy="81213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FED3D8-671E-469F-987A-BA1E41E03A90}">
      <dsp:nvSpPr>
        <dsp:cNvPr id="0" name=""/>
        <dsp:cNvSpPr/>
      </dsp:nvSpPr>
      <dsp:spPr>
        <a:xfrm>
          <a:off x="515480" y="3113288"/>
          <a:ext cx="471037" cy="47103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89E466-7C1F-48AB-ADC1-E7DC226CD935}">
      <dsp:nvSpPr>
        <dsp:cNvPr id="0" name=""/>
        <dsp:cNvSpPr/>
      </dsp:nvSpPr>
      <dsp:spPr>
        <a:xfrm>
          <a:off x="1331094" y="2942740"/>
          <a:ext cx="1914313" cy="81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nl-BE" sz="2000" kern="1200"/>
            <a:t>With sight C-ing</a:t>
          </a:r>
          <a:endParaRPr lang="en-US" sz="2000" kern="1200"/>
        </a:p>
      </dsp:txBody>
      <dsp:txXfrm>
        <a:off x="1331094" y="2942740"/>
        <a:ext cx="1914313" cy="812133"/>
      </dsp:txXfrm>
    </dsp:sp>
    <dsp:sp modelId="{CE6F44D0-2BF0-4DF2-BCA0-FE79E492392E}">
      <dsp:nvSpPr>
        <dsp:cNvPr id="0" name=""/>
        <dsp:cNvSpPr/>
      </dsp:nvSpPr>
      <dsp:spPr>
        <a:xfrm>
          <a:off x="3578962" y="2942740"/>
          <a:ext cx="812133" cy="81213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ABE19D-B96C-4FE2-9DBC-4C82945492E0}">
      <dsp:nvSpPr>
        <dsp:cNvPr id="0" name=""/>
        <dsp:cNvSpPr/>
      </dsp:nvSpPr>
      <dsp:spPr>
        <a:xfrm>
          <a:off x="3749510" y="3113288"/>
          <a:ext cx="471037" cy="471037"/>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ACC310-8569-4F18-AA39-E0D65FCC1AF4}">
      <dsp:nvSpPr>
        <dsp:cNvPr id="0" name=""/>
        <dsp:cNvSpPr/>
      </dsp:nvSpPr>
      <dsp:spPr>
        <a:xfrm>
          <a:off x="4565123" y="2942740"/>
          <a:ext cx="1914313" cy="812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nl-BE" sz="2000" kern="1200"/>
            <a:t>And a site to C</a:t>
          </a:r>
          <a:endParaRPr lang="en-US" sz="2000" kern="1200"/>
        </a:p>
      </dsp:txBody>
      <dsp:txXfrm>
        <a:off x="4565123" y="2942740"/>
        <a:ext cx="1914313" cy="8121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A21776-C0D7-4816-8C16-72EA8013D25A}">
      <dsp:nvSpPr>
        <dsp:cNvPr id="0" name=""/>
        <dsp:cNvSpPr/>
      </dsp:nvSpPr>
      <dsp:spPr>
        <a:xfrm>
          <a:off x="0" y="1893040"/>
          <a:ext cx="10058399" cy="0"/>
        </a:xfrm>
        <a:prstGeom prst="line">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D11E1ECC-E4E3-4792-8B62-C82F651D2EC6}">
      <dsp:nvSpPr>
        <dsp:cNvPr id="0" name=""/>
        <dsp:cNvSpPr/>
      </dsp:nvSpPr>
      <dsp:spPr>
        <a:xfrm>
          <a:off x="188594" y="2033124"/>
          <a:ext cx="2662332" cy="42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Wednesday</a:t>
          </a:r>
        </a:p>
      </dsp:txBody>
      <dsp:txXfrm>
        <a:off x="188594" y="2033124"/>
        <a:ext cx="2662332" cy="427827"/>
      </dsp:txXfrm>
    </dsp:sp>
    <dsp:sp modelId="{960F525D-2C07-4392-B0F4-E9208F9EF80D}">
      <dsp:nvSpPr>
        <dsp:cNvPr id="0" name=""/>
        <dsp:cNvSpPr/>
      </dsp:nvSpPr>
      <dsp:spPr>
        <a:xfrm>
          <a:off x="7072" y="407121"/>
          <a:ext cx="3025378" cy="766562"/>
        </a:xfrm>
        <a:prstGeom prst="round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Every delegation travels to Oostende (easy by train from Brussels Airport and from Brussels-Charleroi in about two hours)</a:t>
          </a:r>
        </a:p>
      </dsp:txBody>
      <dsp:txXfrm>
        <a:off x="44492" y="444541"/>
        <a:ext cx="2950538" cy="691722"/>
      </dsp:txXfrm>
    </dsp:sp>
    <dsp:sp modelId="{AA043A38-2958-409C-9FFA-7EAE4093B058}">
      <dsp:nvSpPr>
        <dsp:cNvPr id="0" name=""/>
        <dsp:cNvSpPr/>
      </dsp:nvSpPr>
      <dsp:spPr>
        <a:xfrm>
          <a:off x="1519761" y="1173684"/>
          <a:ext cx="0" cy="719355"/>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F450E9D1-32B8-4DA3-90EF-E6C9CEC500EC}">
      <dsp:nvSpPr>
        <dsp:cNvPr id="0" name=""/>
        <dsp:cNvSpPr/>
      </dsp:nvSpPr>
      <dsp:spPr>
        <a:xfrm>
          <a:off x="1943314" y="1325127"/>
          <a:ext cx="2662332" cy="42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Thursday</a:t>
          </a:r>
        </a:p>
      </dsp:txBody>
      <dsp:txXfrm>
        <a:off x="1943314" y="1325127"/>
        <a:ext cx="2662332" cy="427827"/>
      </dsp:txXfrm>
    </dsp:sp>
    <dsp:sp modelId="{D62E7811-A648-40C2-A6F3-336C33C2DA99}">
      <dsp:nvSpPr>
        <dsp:cNvPr id="0" name=""/>
        <dsp:cNvSpPr/>
      </dsp:nvSpPr>
      <dsp:spPr>
        <a:xfrm>
          <a:off x="1491365" y="1864644"/>
          <a:ext cx="56791" cy="56791"/>
        </a:xfrm>
        <a:prstGeom prst="ellips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80E31D-392F-4749-BED7-6F501875FE0A}">
      <dsp:nvSpPr>
        <dsp:cNvPr id="0" name=""/>
        <dsp:cNvSpPr/>
      </dsp:nvSpPr>
      <dsp:spPr>
        <a:xfrm>
          <a:off x="1761791" y="2612395"/>
          <a:ext cx="3025378" cy="645526"/>
        </a:xfrm>
        <a:prstGeom prst="round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Opening ceremony and workshops</a:t>
          </a:r>
        </a:p>
      </dsp:txBody>
      <dsp:txXfrm>
        <a:off x="1793303" y="2643907"/>
        <a:ext cx="2962354" cy="582502"/>
      </dsp:txXfrm>
    </dsp:sp>
    <dsp:sp modelId="{73F82DFF-74BB-472F-B31F-C5F2871B08EF}">
      <dsp:nvSpPr>
        <dsp:cNvPr id="0" name=""/>
        <dsp:cNvSpPr/>
      </dsp:nvSpPr>
      <dsp:spPr>
        <a:xfrm>
          <a:off x="3274480" y="1893039"/>
          <a:ext cx="0" cy="719355"/>
        </a:xfrm>
        <a:prstGeom prst="line">
          <a:avLst/>
        </a:prstGeom>
        <a:noFill/>
        <a:ln w="12700" cap="flat"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9B6A02C-7BF6-48FE-A2FC-C90974DDE1B5}">
      <dsp:nvSpPr>
        <dsp:cNvPr id="0" name=""/>
        <dsp:cNvSpPr/>
      </dsp:nvSpPr>
      <dsp:spPr>
        <a:xfrm>
          <a:off x="3698033" y="2033124"/>
          <a:ext cx="2662332" cy="42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Friday</a:t>
          </a:r>
        </a:p>
      </dsp:txBody>
      <dsp:txXfrm>
        <a:off x="3698033" y="2033124"/>
        <a:ext cx="2662332" cy="427827"/>
      </dsp:txXfrm>
    </dsp:sp>
    <dsp:sp modelId="{050374F3-B515-4306-9EE0-662D8CBB60AE}">
      <dsp:nvSpPr>
        <dsp:cNvPr id="0" name=""/>
        <dsp:cNvSpPr/>
      </dsp:nvSpPr>
      <dsp:spPr>
        <a:xfrm>
          <a:off x="3246085" y="1864644"/>
          <a:ext cx="56791" cy="56791"/>
        </a:xfrm>
        <a:prstGeom prst="ellips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D5A525-9817-4176-98EB-6303267D03A4}">
      <dsp:nvSpPr>
        <dsp:cNvPr id="0" name=""/>
        <dsp:cNvSpPr/>
      </dsp:nvSpPr>
      <dsp:spPr>
        <a:xfrm>
          <a:off x="3516510" y="205394"/>
          <a:ext cx="3025378" cy="968289"/>
        </a:xfrm>
        <a:prstGeom prst="round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Excursion day: Dendermonde and Ghent</a:t>
          </a:r>
        </a:p>
        <a:p>
          <a:pPr marL="57150" lvl="1" indent="-57150" algn="l" defTabSz="444500">
            <a:lnSpc>
              <a:spcPct val="90000"/>
            </a:lnSpc>
            <a:spcBef>
              <a:spcPct val="0"/>
            </a:spcBef>
            <a:spcAft>
              <a:spcPct val="15000"/>
            </a:spcAft>
            <a:buChar char="•"/>
          </a:pPr>
          <a:r>
            <a:rPr lang="en-US" sz="1000" kern="1200"/>
            <a:t>Dendermonde</a:t>
          </a:r>
        </a:p>
        <a:p>
          <a:pPr marL="57150" lvl="1" indent="-57150" algn="l" defTabSz="444500">
            <a:lnSpc>
              <a:spcPct val="90000"/>
            </a:lnSpc>
            <a:spcBef>
              <a:spcPct val="0"/>
            </a:spcBef>
            <a:spcAft>
              <a:spcPct val="15000"/>
            </a:spcAft>
            <a:buChar char="•"/>
          </a:pPr>
          <a:r>
            <a:rPr lang="en-US" sz="1000" kern="1200"/>
            <a:t>Óscar Romerocollege</a:t>
          </a:r>
        </a:p>
        <a:p>
          <a:pPr marL="57150" lvl="1" indent="-57150" algn="l" defTabSz="444500">
            <a:lnSpc>
              <a:spcPct val="90000"/>
            </a:lnSpc>
            <a:spcBef>
              <a:spcPct val="0"/>
            </a:spcBef>
            <a:spcAft>
              <a:spcPct val="15000"/>
            </a:spcAft>
            <a:buChar char="•"/>
          </a:pPr>
          <a:r>
            <a:rPr lang="en-US" sz="1000" kern="1200"/>
            <a:t>Ghent</a:t>
          </a:r>
        </a:p>
      </dsp:txBody>
      <dsp:txXfrm>
        <a:off x="3563778" y="252662"/>
        <a:ext cx="2930842" cy="873753"/>
      </dsp:txXfrm>
    </dsp:sp>
    <dsp:sp modelId="{1ADA0902-97CE-4734-9EFF-6625D2CC79A6}">
      <dsp:nvSpPr>
        <dsp:cNvPr id="0" name=""/>
        <dsp:cNvSpPr/>
      </dsp:nvSpPr>
      <dsp:spPr>
        <a:xfrm>
          <a:off x="5029200" y="1173684"/>
          <a:ext cx="0" cy="719355"/>
        </a:xfrm>
        <a:prstGeom prst="line">
          <a:avLst/>
        </a:prstGeom>
        <a:noFill/>
        <a:ln w="12700" cap="flat" cmpd="sng" algn="ctr">
          <a:solidFill>
            <a:schemeClr val="accent4">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22F3CFA-93CB-4165-9C1C-7A3B4C27897D}">
      <dsp:nvSpPr>
        <dsp:cNvPr id="0" name=""/>
        <dsp:cNvSpPr/>
      </dsp:nvSpPr>
      <dsp:spPr>
        <a:xfrm>
          <a:off x="5452752" y="1325127"/>
          <a:ext cx="2662332" cy="42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Saturday</a:t>
          </a:r>
        </a:p>
      </dsp:txBody>
      <dsp:txXfrm>
        <a:off x="5452752" y="1325127"/>
        <a:ext cx="2662332" cy="427827"/>
      </dsp:txXfrm>
    </dsp:sp>
    <dsp:sp modelId="{5F7B9E31-E343-4F9F-96F0-08F819522629}">
      <dsp:nvSpPr>
        <dsp:cNvPr id="0" name=""/>
        <dsp:cNvSpPr/>
      </dsp:nvSpPr>
      <dsp:spPr>
        <a:xfrm>
          <a:off x="5000804" y="1864644"/>
          <a:ext cx="56791" cy="56791"/>
        </a:xfrm>
        <a:prstGeom prst="ellips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027D28-CB5D-49BD-B628-48542DE7221A}">
      <dsp:nvSpPr>
        <dsp:cNvPr id="0" name=""/>
        <dsp:cNvSpPr/>
      </dsp:nvSpPr>
      <dsp:spPr>
        <a:xfrm>
          <a:off x="5271230" y="2612395"/>
          <a:ext cx="3025378" cy="1173684"/>
        </a:xfrm>
        <a:prstGeom prst="roundRect">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Workshops / network business</a:t>
          </a:r>
        </a:p>
        <a:p>
          <a:pPr marL="0" lvl="0" indent="0" algn="l" defTabSz="533400">
            <a:lnSpc>
              <a:spcPct val="90000"/>
            </a:lnSpc>
            <a:spcBef>
              <a:spcPct val="0"/>
            </a:spcBef>
            <a:spcAft>
              <a:spcPct val="35000"/>
            </a:spcAft>
            <a:buNone/>
          </a:pPr>
          <a:r>
            <a:rPr lang="en-US" sz="1200" kern="1200"/>
            <a:t>Outdoor activities in Oostende</a:t>
          </a:r>
        </a:p>
        <a:p>
          <a:pPr marL="0" lvl="0" indent="0" algn="l" defTabSz="533400">
            <a:lnSpc>
              <a:spcPct val="90000"/>
            </a:lnSpc>
            <a:spcBef>
              <a:spcPct val="0"/>
            </a:spcBef>
            <a:spcAft>
              <a:spcPct val="35000"/>
            </a:spcAft>
            <a:buNone/>
          </a:pPr>
          <a:r>
            <a:rPr lang="en-US" sz="1200" kern="1200"/>
            <a:t>Presentation of the workshop results in plenum</a:t>
          </a:r>
        </a:p>
        <a:p>
          <a:pPr marL="0" lvl="0" indent="0" algn="l" defTabSz="533400">
            <a:lnSpc>
              <a:spcPct val="90000"/>
            </a:lnSpc>
            <a:spcBef>
              <a:spcPct val="0"/>
            </a:spcBef>
            <a:spcAft>
              <a:spcPct val="35000"/>
            </a:spcAft>
            <a:buNone/>
          </a:pPr>
          <a:r>
            <a:rPr lang="en-US" sz="1200" kern="1200"/>
            <a:t>Farewell party</a:t>
          </a:r>
        </a:p>
      </dsp:txBody>
      <dsp:txXfrm>
        <a:off x="5328525" y="2669690"/>
        <a:ext cx="2910788" cy="1059094"/>
      </dsp:txXfrm>
    </dsp:sp>
    <dsp:sp modelId="{75608D79-220F-47CD-9953-D72367E45D0A}">
      <dsp:nvSpPr>
        <dsp:cNvPr id="0" name=""/>
        <dsp:cNvSpPr/>
      </dsp:nvSpPr>
      <dsp:spPr>
        <a:xfrm>
          <a:off x="6783919" y="1893039"/>
          <a:ext cx="0" cy="719355"/>
        </a:xfrm>
        <a:prstGeom prst="line">
          <a:avLst/>
        </a:prstGeom>
        <a:noFill/>
        <a:ln w="12700" cap="flat" cmpd="sng" algn="ctr">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7E332D3-B5AC-42C7-821B-4003CE7D488D}">
      <dsp:nvSpPr>
        <dsp:cNvPr id="0" name=""/>
        <dsp:cNvSpPr/>
      </dsp:nvSpPr>
      <dsp:spPr>
        <a:xfrm>
          <a:off x="7207472" y="2033124"/>
          <a:ext cx="2662332" cy="427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Sunday</a:t>
          </a:r>
        </a:p>
      </dsp:txBody>
      <dsp:txXfrm>
        <a:off x="7207472" y="2033124"/>
        <a:ext cx="2662332" cy="427827"/>
      </dsp:txXfrm>
    </dsp:sp>
    <dsp:sp modelId="{8A86AEE0-2497-4002-A69F-458E079CFA5B}">
      <dsp:nvSpPr>
        <dsp:cNvPr id="0" name=""/>
        <dsp:cNvSpPr/>
      </dsp:nvSpPr>
      <dsp:spPr>
        <a:xfrm>
          <a:off x="6755523" y="1864644"/>
          <a:ext cx="56791" cy="56791"/>
        </a:xfrm>
        <a:prstGeom prst="ellips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1C978B-A8A2-49BF-AC17-0026877C8936}">
      <dsp:nvSpPr>
        <dsp:cNvPr id="0" name=""/>
        <dsp:cNvSpPr/>
      </dsp:nvSpPr>
      <dsp:spPr>
        <a:xfrm>
          <a:off x="7025949" y="528158"/>
          <a:ext cx="3025378" cy="645526"/>
        </a:xfrm>
        <a:prstGeom prst="roundRect">
          <a:avLst/>
        </a:prstGeom>
        <a:solidFill>
          <a:schemeClr val="lt1">
            <a:alpha val="90000"/>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Departure from Oostende</a:t>
          </a:r>
        </a:p>
      </dsp:txBody>
      <dsp:txXfrm>
        <a:off x="7057461" y="559670"/>
        <a:ext cx="2962354" cy="582502"/>
      </dsp:txXfrm>
    </dsp:sp>
    <dsp:sp modelId="{0E9879E7-CDEF-43CD-BB9C-DEED0C167E66}">
      <dsp:nvSpPr>
        <dsp:cNvPr id="0" name=""/>
        <dsp:cNvSpPr/>
      </dsp:nvSpPr>
      <dsp:spPr>
        <a:xfrm>
          <a:off x="8538638" y="1173684"/>
          <a:ext cx="0" cy="719355"/>
        </a:xfrm>
        <a:prstGeom prst="line">
          <a:avLst/>
        </a:prstGeom>
        <a:noFill/>
        <a:ln w="12700" cap="flat" cmpd="sng" algn="ctr">
          <a:solidFill>
            <a:schemeClr val="accent6">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75A12B98-093A-4DE7-BA06-E62A2D7EE716}">
      <dsp:nvSpPr>
        <dsp:cNvPr id="0" name=""/>
        <dsp:cNvSpPr/>
      </dsp:nvSpPr>
      <dsp:spPr>
        <a:xfrm>
          <a:off x="8510243" y="1864644"/>
          <a:ext cx="56791" cy="56791"/>
        </a:xfrm>
        <a:prstGeom prst="ellipse">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11/10/2019</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53742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84466-EDC8-4B1D-9344-DA94DA86C370}"/>
              </a:ext>
            </a:extLst>
          </p:cNvPr>
          <p:cNvSpPr>
            <a:spLocks noGrp="1"/>
          </p:cNvSpPr>
          <p:nvPr>
            <p:ph type="title"/>
          </p:nvPr>
        </p:nvSpPr>
        <p:spPr/>
        <p:txBody>
          <a:bodyPr/>
          <a:lstStyle/>
          <a:p>
            <a:r>
              <a:rPr lang="en-US"/>
              <a:t>Click to edit Master title style</a:t>
            </a:r>
            <a:endParaRPr lang="nl-BE"/>
          </a:p>
        </p:txBody>
      </p:sp>
      <p:sp>
        <p:nvSpPr>
          <p:cNvPr id="3" name="Content Placeholder 2">
            <a:extLst>
              <a:ext uri="{FF2B5EF4-FFF2-40B4-BE49-F238E27FC236}">
                <a16:creationId xmlns:a16="http://schemas.microsoft.com/office/drawing/2014/main" id="{DB4CD273-2E56-48D1-A21E-730AC146C8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F8E33D65-0B01-4BBE-9358-6C42C38E38DE}"/>
              </a:ext>
            </a:extLst>
          </p:cNvPr>
          <p:cNvSpPr>
            <a:spLocks noGrp="1"/>
          </p:cNvSpPr>
          <p:nvPr>
            <p:ph type="dt" sz="half" idx="10"/>
          </p:nvPr>
        </p:nvSpPr>
        <p:spPr/>
        <p:txBody>
          <a:bodyPr/>
          <a:lstStyle/>
          <a:p>
            <a:fld id="{62EF6791-413C-4B3B-A4DF-9F3FCC675769}" type="datetimeFigureOut">
              <a:rPr lang="nl-BE" smtClean="0"/>
              <a:t>10/11/2019</a:t>
            </a:fld>
            <a:endParaRPr lang="nl-BE"/>
          </a:p>
        </p:txBody>
      </p:sp>
      <p:sp>
        <p:nvSpPr>
          <p:cNvPr id="5" name="Footer Placeholder 4">
            <a:extLst>
              <a:ext uri="{FF2B5EF4-FFF2-40B4-BE49-F238E27FC236}">
                <a16:creationId xmlns:a16="http://schemas.microsoft.com/office/drawing/2014/main" id="{0528EB92-3FD4-4EA7-81C1-4AFEC905BD35}"/>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2CAF7206-D5EF-4E0D-8529-0454430AF676}"/>
              </a:ext>
            </a:extLst>
          </p:cNvPr>
          <p:cNvSpPr>
            <a:spLocks noGrp="1"/>
          </p:cNvSpPr>
          <p:nvPr>
            <p:ph type="sldNum" sz="quarter" idx="12"/>
          </p:nvPr>
        </p:nvSpPr>
        <p:spPr/>
        <p:txBody>
          <a:bodyPr/>
          <a:lstStyle/>
          <a:p>
            <a:fld id="{0BDEE322-6CEB-4F02-B8CC-A4CE2160BF53}" type="slidenum">
              <a:rPr lang="nl-BE" smtClean="0"/>
              <a:t>‹#›</a:t>
            </a:fld>
            <a:endParaRPr lang="nl-BE"/>
          </a:p>
        </p:txBody>
      </p:sp>
    </p:spTree>
    <p:extLst>
      <p:ext uri="{BB962C8B-B14F-4D97-AF65-F5344CB8AC3E}">
        <p14:creationId xmlns:p14="http://schemas.microsoft.com/office/powerpoint/2010/main" val="34967750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11/10/2019</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858632"/>
      </p:ext>
    </p:extLst>
  </p:cSld>
  <p:clrMap bg1="lt1" tx1="dk1" bg2="lt2" tx2="dk2" accent1="accent1" accent2="accent2" accent3="accent3" accent4="accent4" accent5="accent5" accent6="accent6" hlink="hlink" folHlink="folHlink"/>
  <p:sldLayoutIdLst>
    <p:sldLayoutId id="2147483782" r:id="rId1"/>
    <p:sldLayoutId id="2147483788" r:id="rId2"/>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slideLayout" Target="../slideLayouts/slideLayout2.xml"/><Relationship Id="rId7" Type="http://schemas.openxmlformats.org/officeDocument/2006/relationships/image" Target="../media/image28.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slideLayout" Target="../slideLayouts/slideLayout2.xml"/><Relationship Id="rId7" Type="http://schemas.openxmlformats.org/officeDocument/2006/relationships/image" Target="../media/image33.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jpg"/><Relationship Id="rId5" Type="http://schemas.openxmlformats.org/officeDocument/2006/relationships/image" Target="../media/image30.png"/><Relationship Id="rId10" Type="http://schemas.openxmlformats.org/officeDocument/2006/relationships/image" Target="../media/image36.jpg"/><Relationship Id="rId4" Type="http://schemas.openxmlformats.org/officeDocument/2006/relationships/hyperlink" Target="https://www.vayamundo.eu/Oostende" TargetMode="External"/><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25">
            <a:extLst>
              <a:ext uri="{FF2B5EF4-FFF2-40B4-BE49-F238E27FC236}">
                <a16:creationId xmlns:a16="http://schemas.microsoft.com/office/drawing/2014/main" id="{0AF4F2BA-3C03-4E2C-8ABC-0949B61B3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7DE7048-B928-481F-8FDA-FF077BECE625}"/>
              </a:ext>
            </a:extLst>
          </p:cNvPr>
          <p:cNvPicPr>
            <a:picLocks noChangeAspect="1"/>
          </p:cNvPicPr>
          <p:nvPr/>
        </p:nvPicPr>
        <p:blipFill rotWithShape="1">
          <a:blip r:embed="rId2">
            <a:alphaModFix amt="35000"/>
          </a:blip>
          <a:srcRect t="3735" b="11995"/>
          <a:stretch/>
        </p:blipFill>
        <p:spPr>
          <a:xfrm>
            <a:off x="20" y="10"/>
            <a:ext cx="12191980" cy="6857990"/>
          </a:xfrm>
          <a:prstGeom prst="rect">
            <a:avLst/>
          </a:prstGeom>
        </p:spPr>
      </p:pic>
      <p:sp>
        <p:nvSpPr>
          <p:cNvPr id="2" name="Title 1">
            <a:extLst>
              <a:ext uri="{FF2B5EF4-FFF2-40B4-BE49-F238E27FC236}">
                <a16:creationId xmlns:a16="http://schemas.microsoft.com/office/drawing/2014/main" id="{9E452C4F-1ED7-42A9-98D4-42E2C0B59573}"/>
              </a:ext>
            </a:extLst>
          </p:cNvPr>
          <p:cNvSpPr>
            <a:spLocks noGrp="1"/>
          </p:cNvSpPr>
          <p:nvPr>
            <p:ph type="ctrTitle"/>
          </p:nvPr>
        </p:nvSpPr>
        <p:spPr>
          <a:xfrm>
            <a:off x="1097280" y="758952"/>
            <a:ext cx="10058400" cy="3566160"/>
          </a:xfrm>
        </p:spPr>
        <p:txBody>
          <a:bodyPr>
            <a:normAutofit/>
          </a:bodyPr>
          <a:lstStyle/>
          <a:p>
            <a:r>
              <a:rPr lang="nl-BE">
                <a:solidFill>
                  <a:srgbClr val="FFFFFF"/>
                </a:solidFill>
              </a:rPr>
              <a:t>C-side Conference </a:t>
            </a:r>
            <a:br>
              <a:rPr lang="nl-BE">
                <a:solidFill>
                  <a:srgbClr val="FFFFFF"/>
                </a:solidFill>
              </a:rPr>
            </a:br>
            <a:r>
              <a:rPr lang="nl-BE">
                <a:solidFill>
                  <a:srgbClr val="FFFFFF"/>
                </a:solidFill>
              </a:rPr>
              <a:t>October 2021</a:t>
            </a:r>
          </a:p>
        </p:txBody>
      </p:sp>
      <p:sp>
        <p:nvSpPr>
          <p:cNvPr id="3" name="Subtitle 2">
            <a:extLst>
              <a:ext uri="{FF2B5EF4-FFF2-40B4-BE49-F238E27FC236}">
                <a16:creationId xmlns:a16="http://schemas.microsoft.com/office/drawing/2014/main" id="{FE594F50-2852-43B4-BC9D-97705F8CE7C3}"/>
              </a:ext>
            </a:extLst>
          </p:cNvPr>
          <p:cNvSpPr>
            <a:spLocks noGrp="1"/>
          </p:cNvSpPr>
          <p:nvPr>
            <p:ph type="subTitle" idx="1"/>
          </p:nvPr>
        </p:nvSpPr>
        <p:spPr>
          <a:xfrm>
            <a:off x="1100051" y="4645152"/>
            <a:ext cx="10058400" cy="1143000"/>
          </a:xfrm>
        </p:spPr>
        <p:txBody>
          <a:bodyPr>
            <a:normAutofit/>
          </a:bodyPr>
          <a:lstStyle/>
          <a:p>
            <a:r>
              <a:rPr lang="nl-BE">
                <a:solidFill>
                  <a:srgbClr val="FFFFFF"/>
                </a:solidFill>
              </a:rPr>
              <a:t>Europroject Team Dendermonde Belgium</a:t>
            </a:r>
          </a:p>
        </p:txBody>
      </p:sp>
      <p:cxnSp>
        <p:nvCxnSpPr>
          <p:cNvPr id="33" name="Straight Connector 27">
            <a:extLst>
              <a:ext uri="{FF2B5EF4-FFF2-40B4-BE49-F238E27FC236}">
                <a16:creationId xmlns:a16="http://schemas.microsoft.com/office/drawing/2014/main" id="{A07787ED-5EDC-4C54-AD87-55B60D0FE3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4" name="Rectangle 29">
            <a:extLst>
              <a:ext uri="{FF2B5EF4-FFF2-40B4-BE49-F238E27FC236}">
                <a16:creationId xmlns:a16="http://schemas.microsoft.com/office/drawing/2014/main" id="{B40A8CA7-7D5A-43B0-A1A0-B558ECA9E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4123550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5E0B4E8-998D-4AB4-A9DB-151C0D2A96E7}"/>
              </a:ext>
            </a:extLst>
          </p:cNvPr>
          <p:cNvSpPr>
            <a:spLocks noGrp="1"/>
          </p:cNvSpPr>
          <p:nvPr>
            <p:ph type="title"/>
          </p:nvPr>
        </p:nvSpPr>
        <p:spPr>
          <a:xfrm>
            <a:off x="492369" y="605896"/>
            <a:ext cx="3642309" cy="5646208"/>
          </a:xfrm>
        </p:spPr>
        <p:txBody>
          <a:bodyPr anchor="ctr">
            <a:normAutofit/>
          </a:bodyPr>
          <a:lstStyle/>
          <a:p>
            <a:r>
              <a:rPr lang="nl-BE" sz="4400">
                <a:solidFill>
                  <a:srgbClr val="FFFFFF"/>
                </a:solidFill>
              </a:rPr>
              <a:t>Who to bring?</a:t>
            </a:r>
          </a:p>
        </p:txBody>
      </p:sp>
      <p:sp>
        <p:nvSpPr>
          <p:cNvPr id="3" name="Content Placeholder 2">
            <a:extLst>
              <a:ext uri="{FF2B5EF4-FFF2-40B4-BE49-F238E27FC236}">
                <a16:creationId xmlns:a16="http://schemas.microsoft.com/office/drawing/2014/main" id="{AC30B8D4-326F-477A-84B7-0CA88B0DFD07}"/>
              </a:ext>
            </a:extLst>
          </p:cNvPr>
          <p:cNvSpPr>
            <a:spLocks noGrp="1"/>
          </p:cNvSpPr>
          <p:nvPr>
            <p:ph idx="1"/>
          </p:nvPr>
        </p:nvSpPr>
        <p:spPr>
          <a:xfrm>
            <a:off x="5231958" y="605896"/>
            <a:ext cx="5923721" cy="5646208"/>
          </a:xfrm>
        </p:spPr>
        <p:txBody>
          <a:bodyPr anchor="ctr">
            <a:normAutofit/>
          </a:bodyPr>
          <a:lstStyle/>
          <a:p>
            <a:pPr lvl="0"/>
            <a:r>
              <a:rPr lang="en-US" sz="2400"/>
              <a:t>Who to bring:</a:t>
            </a:r>
            <a:endParaRPr lang="nl-BE" sz="2400"/>
          </a:p>
          <a:p>
            <a:pPr lvl="1"/>
            <a:r>
              <a:rPr lang="en-US" sz="2400"/>
              <a:t>2 students age 16-18</a:t>
            </a:r>
            <a:endParaRPr lang="nl-BE" sz="2400"/>
          </a:p>
          <a:p>
            <a:pPr lvl="1"/>
            <a:r>
              <a:rPr lang="en-US" sz="2400"/>
              <a:t>2-3 members of staff</a:t>
            </a:r>
            <a:endParaRPr lang="nl-BE" sz="2400"/>
          </a:p>
          <a:p>
            <a:endParaRPr lang="nl-BE" sz="2400"/>
          </a:p>
        </p:txBody>
      </p:sp>
    </p:spTree>
    <p:extLst>
      <p:ext uri="{BB962C8B-B14F-4D97-AF65-F5344CB8AC3E}">
        <p14:creationId xmlns:p14="http://schemas.microsoft.com/office/powerpoint/2010/main" val="3168839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80808-B4FB-43AB-B28D-1D66944E8949}"/>
              </a:ext>
            </a:extLst>
          </p:cNvPr>
          <p:cNvSpPr>
            <a:spLocks noGrp="1"/>
          </p:cNvSpPr>
          <p:nvPr>
            <p:ph type="title"/>
          </p:nvPr>
        </p:nvSpPr>
        <p:spPr>
          <a:xfrm>
            <a:off x="1097280" y="286603"/>
            <a:ext cx="10058400" cy="1450757"/>
          </a:xfrm>
        </p:spPr>
        <p:txBody>
          <a:bodyPr>
            <a:normAutofit/>
          </a:bodyPr>
          <a:lstStyle/>
          <a:p>
            <a:r>
              <a:rPr lang="nl-BE"/>
              <a:t>Program</a:t>
            </a:r>
          </a:p>
        </p:txBody>
      </p:sp>
      <p:graphicFrame>
        <p:nvGraphicFramePr>
          <p:cNvPr id="5" name="Content Placeholder 2">
            <a:extLst>
              <a:ext uri="{FF2B5EF4-FFF2-40B4-BE49-F238E27FC236}">
                <a16:creationId xmlns:a16="http://schemas.microsoft.com/office/drawing/2014/main" id="{DA2D662F-8348-4321-9B66-BE9994772AE3}"/>
              </a:ext>
            </a:extLst>
          </p:cNvPr>
          <p:cNvGraphicFramePr>
            <a:graphicFrameLocks noGrp="1"/>
          </p:cNvGraphicFramePr>
          <p:nvPr>
            <p:ph idx="1"/>
            <p:extLst>
              <p:ext uri="{D42A27DB-BD31-4B8C-83A1-F6EECF244321}">
                <p14:modId xmlns:p14="http://schemas.microsoft.com/office/powerpoint/2010/main" val="391468128"/>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3174430"/>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33">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67E98F1-C593-4626-A0E1-DE31252DF68A}"/>
              </a:ext>
            </a:extLst>
          </p:cNvPr>
          <p:cNvSpPr>
            <a:spLocks noGrp="1"/>
          </p:cNvSpPr>
          <p:nvPr>
            <p:ph type="title"/>
          </p:nvPr>
        </p:nvSpPr>
        <p:spPr>
          <a:xfrm>
            <a:off x="643467" y="516835"/>
            <a:ext cx="2994815" cy="1666501"/>
          </a:xfrm>
        </p:spPr>
        <p:txBody>
          <a:bodyPr>
            <a:normAutofit/>
          </a:bodyPr>
          <a:lstStyle/>
          <a:p>
            <a:r>
              <a:rPr lang="nl-BE" sz="4000">
                <a:solidFill>
                  <a:schemeClr val="tx1"/>
                </a:solidFill>
              </a:rPr>
              <a:t>Excursion day</a:t>
            </a:r>
          </a:p>
        </p:txBody>
      </p:sp>
      <p:cxnSp>
        <p:nvCxnSpPr>
          <p:cNvPr id="47" name="Straight Connector 35">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28346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1" name="Content Placeholder 20" descr="A picture containing food, drawing&#10;&#10;Description automatically generated">
            <a:extLst>
              <a:ext uri="{FF2B5EF4-FFF2-40B4-BE49-F238E27FC236}">
                <a16:creationId xmlns:a16="http://schemas.microsoft.com/office/drawing/2014/main" id="{0DEB6E94-299A-4253-A2BE-0A36F68AAE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8244" y="3265487"/>
            <a:ext cx="1905000" cy="1905000"/>
          </a:xfrm>
        </p:spPr>
      </p:pic>
      <p:pic>
        <p:nvPicPr>
          <p:cNvPr id="7" name="Picture 6" descr="A group of people sitting in front of a building&#10;&#10;Description automatically generated">
            <a:extLst>
              <a:ext uri="{FF2B5EF4-FFF2-40B4-BE49-F238E27FC236}">
                <a16:creationId xmlns:a16="http://schemas.microsoft.com/office/drawing/2014/main" id="{4A7285E8-F9B6-4548-9842-6D2865BBC1F9}"/>
              </a:ext>
            </a:extLst>
          </p:cNvPr>
          <p:cNvPicPr>
            <a:picLocks noChangeAspect="1"/>
          </p:cNvPicPr>
          <p:nvPr/>
        </p:nvPicPr>
        <p:blipFill rotWithShape="1">
          <a:blip r:embed="rId3">
            <a:extLst>
              <a:ext uri="{28A0092B-C50C-407E-A947-70E740481C1C}">
                <a14:useLocalDpi xmlns:a14="http://schemas.microsoft.com/office/drawing/2010/main" val="0"/>
              </a:ext>
            </a:extLst>
          </a:blip>
          <a:srcRect r="21173"/>
          <a:stretch/>
        </p:blipFill>
        <p:spPr>
          <a:xfrm>
            <a:off x="4059920" y="1"/>
            <a:ext cx="4016408" cy="3401058"/>
          </a:xfrm>
          <a:prstGeom prst="rect">
            <a:avLst/>
          </a:prstGeom>
        </p:spPr>
      </p:pic>
      <p:pic>
        <p:nvPicPr>
          <p:cNvPr id="11" name="Picture 10" descr="A castle on top of a building&#10;&#10;Description automatically generated">
            <a:extLst>
              <a:ext uri="{FF2B5EF4-FFF2-40B4-BE49-F238E27FC236}">
                <a16:creationId xmlns:a16="http://schemas.microsoft.com/office/drawing/2014/main" id="{2B95AE77-5B21-4197-9EC6-9D2D70FCB685}"/>
              </a:ext>
            </a:extLst>
          </p:cNvPr>
          <p:cNvPicPr>
            <a:picLocks noChangeAspect="1"/>
          </p:cNvPicPr>
          <p:nvPr/>
        </p:nvPicPr>
        <p:blipFill rotWithShape="1">
          <a:blip r:embed="rId4">
            <a:extLst>
              <a:ext uri="{28A0092B-C50C-407E-A947-70E740481C1C}">
                <a14:useLocalDpi xmlns:a14="http://schemas.microsoft.com/office/drawing/2010/main" val="0"/>
              </a:ext>
            </a:extLst>
          </a:blip>
          <a:srcRect l="11262" r="-3" b="-3"/>
          <a:stretch/>
        </p:blipFill>
        <p:spPr>
          <a:xfrm>
            <a:off x="8175592" y="-1"/>
            <a:ext cx="4016408" cy="3383280"/>
          </a:xfrm>
          <a:prstGeom prst="rect">
            <a:avLst/>
          </a:prstGeom>
        </p:spPr>
      </p:pic>
      <p:pic>
        <p:nvPicPr>
          <p:cNvPr id="5" name="Content Placeholder 4" descr="A close up of a yellow building&#10;&#10;Description automatically generated">
            <a:extLst>
              <a:ext uri="{FF2B5EF4-FFF2-40B4-BE49-F238E27FC236}">
                <a16:creationId xmlns:a16="http://schemas.microsoft.com/office/drawing/2014/main" id="{BCBD2D9B-7C83-4A2F-AFA9-65AD93402D11}"/>
              </a:ext>
            </a:extLst>
          </p:cNvPr>
          <p:cNvPicPr>
            <a:picLocks noChangeAspect="1"/>
          </p:cNvPicPr>
          <p:nvPr/>
        </p:nvPicPr>
        <p:blipFill rotWithShape="1">
          <a:blip r:embed="rId5">
            <a:extLst>
              <a:ext uri="{28A0092B-C50C-407E-A947-70E740481C1C}">
                <a14:useLocalDpi xmlns:a14="http://schemas.microsoft.com/office/drawing/2010/main" val="0"/>
              </a:ext>
            </a:extLst>
          </a:blip>
          <a:srcRect l="54048" r="7024" b="2"/>
          <a:stretch/>
        </p:blipFill>
        <p:spPr>
          <a:xfrm>
            <a:off x="4059924" y="3474720"/>
            <a:ext cx="4021571" cy="3383280"/>
          </a:xfrm>
          <a:prstGeom prst="rect">
            <a:avLst/>
          </a:prstGeom>
        </p:spPr>
      </p:pic>
      <p:pic>
        <p:nvPicPr>
          <p:cNvPr id="9" name="Picture 8" descr="A group of people walking down a street next to a church&#10;&#10;Description automatically generated">
            <a:extLst>
              <a:ext uri="{FF2B5EF4-FFF2-40B4-BE49-F238E27FC236}">
                <a16:creationId xmlns:a16="http://schemas.microsoft.com/office/drawing/2014/main" id="{12C0E982-CD89-4138-84B5-032CDCA37550}"/>
              </a:ext>
            </a:extLst>
          </p:cNvPr>
          <p:cNvPicPr>
            <a:picLocks noChangeAspect="1"/>
          </p:cNvPicPr>
          <p:nvPr/>
        </p:nvPicPr>
        <p:blipFill rotWithShape="1">
          <a:blip r:embed="rId6">
            <a:extLst>
              <a:ext uri="{28A0092B-C50C-407E-A947-70E740481C1C}">
                <a14:useLocalDpi xmlns:a14="http://schemas.microsoft.com/office/drawing/2010/main" val="0"/>
              </a:ext>
            </a:extLst>
          </a:blip>
          <a:srcRect l="26035" r="23149" b="-1"/>
          <a:stretch/>
        </p:blipFill>
        <p:spPr>
          <a:xfrm>
            <a:off x="8170428" y="3474720"/>
            <a:ext cx="4021571" cy="3383280"/>
          </a:xfrm>
          <a:prstGeom prst="rect">
            <a:avLst/>
          </a:prstGeom>
        </p:spPr>
      </p:pic>
    </p:spTree>
    <p:extLst>
      <p:ext uri="{BB962C8B-B14F-4D97-AF65-F5344CB8AC3E}">
        <p14:creationId xmlns:p14="http://schemas.microsoft.com/office/powerpoint/2010/main" val="115083528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pic>
        <p:nvPicPr>
          <p:cNvPr id="5" name="Picture 4" descr="A screenshot of a cell phone&#10;&#10;Description automatically generated">
            <a:extLst>
              <a:ext uri="{FF2B5EF4-FFF2-40B4-BE49-F238E27FC236}">
                <a16:creationId xmlns:a16="http://schemas.microsoft.com/office/drawing/2014/main" id="{26C5B648-4053-44D6-B575-2163F2B22B46}"/>
              </a:ext>
            </a:extLst>
          </p:cNvPr>
          <p:cNvPicPr>
            <a:picLocks noChangeAspect="1"/>
          </p:cNvPicPr>
          <p:nvPr/>
        </p:nvPicPr>
        <p:blipFill rotWithShape="1">
          <a:blip r:embed="rId2">
            <a:extLst>
              <a:ext uri="{28A0092B-C50C-407E-A947-70E740481C1C}">
                <a14:useLocalDpi xmlns:a14="http://schemas.microsoft.com/office/drawing/2010/main" val="0"/>
              </a:ext>
            </a:extLst>
          </a:blip>
          <a:srcRect l="20046" r="9394" b="-1"/>
          <a:stretch/>
        </p:blipFill>
        <p:spPr>
          <a:xfrm>
            <a:off x="2843" y="10"/>
            <a:ext cx="12186315" cy="6857990"/>
          </a:xfrm>
          <a:prstGeom prst="rect">
            <a:avLst/>
          </a:prstGeom>
        </p:spPr>
      </p:pic>
      <p:sp>
        <p:nvSpPr>
          <p:cNvPr id="23" name="Rectangle 22">
            <a:extLst>
              <a:ext uri="{FF2B5EF4-FFF2-40B4-BE49-F238E27FC236}">
                <a16:creationId xmlns:a16="http://schemas.microsoft.com/office/drawing/2014/main" id="{95B38FD6-641F-41BF-B466-C1C6366420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474" y="1238442"/>
            <a:ext cx="3635926" cy="4355751"/>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6DC4D1-3065-429E-94A2-FBD32A38EDC1}"/>
              </a:ext>
            </a:extLst>
          </p:cNvPr>
          <p:cNvSpPr>
            <a:spLocks noGrp="1"/>
          </p:cNvSpPr>
          <p:nvPr>
            <p:ph type="title"/>
          </p:nvPr>
        </p:nvSpPr>
        <p:spPr>
          <a:xfrm>
            <a:off x="948648" y="1419273"/>
            <a:ext cx="3153580" cy="1358188"/>
          </a:xfrm>
        </p:spPr>
        <p:txBody>
          <a:bodyPr>
            <a:normAutofit/>
          </a:bodyPr>
          <a:lstStyle/>
          <a:p>
            <a:r>
              <a:rPr lang="nl-BE" sz="3600">
                <a:solidFill>
                  <a:srgbClr val="FFFFFF"/>
                </a:solidFill>
              </a:rPr>
              <a:t>When?</a:t>
            </a:r>
          </a:p>
        </p:txBody>
      </p:sp>
      <p:cxnSp>
        <p:nvCxnSpPr>
          <p:cNvPr id="25" name="Straight Connector 24">
            <a:extLst>
              <a:ext uri="{FF2B5EF4-FFF2-40B4-BE49-F238E27FC236}">
                <a16:creationId xmlns:a16="http://schemas.microsoft.com/office/drawing/2014/main" id="{6BF9119E-766E-4526-AAE5-639F577C04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8277" y="2865016"/>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1EBA72F-E2C4-44AA-86DE-79F5EB8F7069}"/>
              </a:ext>
            </a:extLst>
          </p:cNvPr>
          <p:cNvSpPr>
            <a:spLocks noGrp="1"/>
          </p:cNvSpPr>
          <p:nvPr>
            <p:ph idx="1"/>
          </p:nvPr>
        </p:nvSpPr>
        <p:spPr>
          <a:xfrm>
            <a:off x="948648" y="2978254"/>
            <a:ext cx="3153580" cy="2444238"/>
          </a:xfrm>
        </p:spPr>
        <p:txBody>
          <a:bodyPr>
            <a:normAutofit/>
          </a:bodyPr>
          <a:lstStyle/>
          <a:p>
            <a:r>
              <a:rPr lang="en-US" sz="2400">
                <a:solidFill>
                  <a:srgbClr val="FFFFFF"/>
                </a:solidFill>
              </a:rPr>
              <a:t>Wednesday 06/10/2021 arrival in Oostende – Sunday 10/10/2021 departure from Oostende</a:t>
            </a:r>
            <a:endParaRPr lang="nl-BE" sz="2400">
              <a:solidFill>
                <a:srgbClr val="FFFFFF"/>
              </a:solidFill>
            </a:endParaRPr>
          </a:p>
          <a:p>
            <a:endParaRPr lang="nl-BE" sz="1600">
              <a:solidFill>
                <a:srgbClr val="FFFFFF"/>
              </a:solidFill>
            </a:endParaRPr>
          </a:p>
        </p:txBody>
      </p:sp>
      <p:sp>
        <p:nvSpPr>
          <p:cNvPr id="27" name="Rectangle 26">
            <a:extLst>
              <a:ext uri="{FF2B5EF4-FFF2-40B4-BE49-F238E27FC236}">
                <a16:creationId xmlns:a16="http://schemas.microsoft.com/office/drawing/2014/main" id="{1FE461C7-FF45-427F-83D7-18DFBD481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45130843"/>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6287D-FA15-4FA4-9F88-8D418A81631C}"/>
              </a:ext>
            </a:extLst>
          </p:cNvPr>
          <p:cNvSpPr>
            <a:spLocks noGrp="1"/>
          </p:cNvSpPr>
          <p:nvPr>
            <p:ph type="title"/>
          </p:nvPr>
        </p:nvSpPr>
        <p:spPr/>
        <p:txBody>
          <a:bodyPr>
            <a:normAutofit/>
          </a:bodyPr>
          <a:lstStyle/>
          <a:p>
            <a:r>
              <a:rPr lang="nl-BE" sz="4400"/>
              <a:t>Looking forward to welcoming you!</a:t>
            </a:r>
          </a:p>
        </p:txBody>
      </p:sp>
      <p:pic>
        <p:nvPicPr>
          <p:cNvPr id="5" name="Content Placeholder 4" descr="A close up of a sign&#10;&#10;Description automatically generated">
            <a:extLst>
              <a:ext uri="{FF2B5EF4-FFF2-40B4-BE49-F238E27FC236}">
                <a16:creationId xmlns:a16="http://schemas.microsoft.com/office/drawing/2014/main" id="{8FD45688-379D-4ECA-B3B7-4259D3E108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6315" y="2108200"/>
            <a:ext cx="5319695" cy="3760788"/>
          </a:xfrm>
        </p:spPr>
      </p:pic>
    </p:spTree>
    <p:extLst>
      <p:ext uri="{BB962C8B-B14F-4D97-AF65-F5344CB8AC3E}">
        <p14:creationId xmlns:p14="http://schemas.microsoft.com/office/powerpoint/2010/main" val="2551067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F28EF-5FBA-4AE1-B895-D09337EC892B}"/>
              </a:ext>
            </a:extLst>
          </p:cNvPr>
          <p:cNvSpPr>
            <a:spLocks noGrp="1"/>
          </p:cNvSpPr>
          <p:nvPr>
            <p:ph type="title"/>
          </p:nvPr>
        </p:nvSpPr>
        <p:spPr/>
        <p:txBody>
          <a:bodyPr/>
          <a:lstStyle/>
          <a:p>
            <a:r>
              <a:rPr lang="en-US" sz="4800"/>
              <a:t>Óscar Romerocollege Dendermonde </a:t>
            </a:r>
            <a:endParaRPr lang="nl-BE"/>
          </a:p>
        </p:txBody>
      </p:sp>
      <p:sp>
        <p:nvSpPr>
          <p:cNvPr id="3" name="Content Placeholder 2">
            <a:extLst>
              <a:ext uri="{FF2B5EF4-FFF2-40B4-BE49-F238E27FC236}">
                <a16:creationId xmlns:a16="http://schemas.microsoft.com/office/drawing/2014/main" id="{1314D055-D052-4675-A705-02F944CD4844}"/>
              </a:ext>
            </a:extLst>
          </p:cNvPr>
          <p:cNvSpPr>
            <a:spLocks noGrp="1"/>
          </p:cNvSpPr>
          <p:nvPr>
            <p:ph idx="1"/>
          </p:nvPr>
        </p:nvSpPr>
        <p:spPr/>
        <p:txBody>
          <a:bodyPr/>
          <a:lstStyle/>
          <a:p>
            <a:pPr lvl="0"/>
            <a:r>
              <a:rPr lang="en-US" sz="4000"/>
              <a:t>warmly invites you </a:t>
            </a:r>
            <a:r>
              <a:rPr lang="en-US" sz="4000" b="1"/>
              <a:t>@ the C-side Climate Conference</a:t>
            </a:r>
          </a:p>
          <a:p>
            <a:pPr lvl="0"/>
            <a:r>
              <a:rPr lang="en-US" sz="4000"/>
              <a:t>in October 2021 </a:t>
            </a:r>
            <a:endParaRPr lang="nl-BE" sz="4000"/>
          </a:p>
          <a:p>
            <a:endParaRPr lang="nl-BE"/>
          </a:p>
        </p:txBody>
      </p:sp>
      <p:pic>
        <p:nvPicPr>
          <p:cNvPr id="5" name="Picture 4" descr="A drawing of a cartoon character&#10;&#10;Description automatically generated">
            <a:extLst>
              <a:ext uri="{FF2B5EF4-FFF2-40B4-BE49-F238E27FC236}">
                <a16:creationId xmlns:a16="http://schemas.microsoft.com/office/drawing/2014/main" id="{4E33678E-B971-44F2-B1B0-7D8BA66BA1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1719" y="3302082"/>
            <a:ext cx="5923961" cy="2448830"/>
          </a:xfrm>
          <a:prstGeom prst="rect">
            <a:avLst/>
          </a:prstGeom>
        </p:spPr>
      </p:pic>
    </p:spTree>
    <p:extLst>
      <p:ext uri="{BB962C8B-B14F-4D97-AF65-F5344CB8AC3E}">
        <p14:creationId xmlns:p14="http://schemas.microsoft.com/office/powerpoint/2010/main" val="3849173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9919"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8F28EF-5FBA-4AE1-B895-D09337EC892B}"/>
              </a:ext>
            </a:extLst>
          </p:cNvPr>
          <p:cNvSpPr>
            <a:spLocks noGrp="1"/>
          </p:cNvSpPr>
          <p:nvPr>
            <p:ph type="title"/>
          </p:nvPr>
        </p:nvSpPr>
        <p:spPr>
          <a:xfrm>
            <a:off x="492370" y="516836"/>
            <a:ext cx="3084844" cy="1961086"/>
          </a:xfrm>
        </p:spPr>
        <p:txBody>
          <a:bodyPr>
            <a:normAutofit/>
          </a:bodyPr>
          <a:lstStyle/>
          <a:p>
            <a:r>
              <a:rPr lang="nl-BE" sz="4000">
                <a:solidFill>
                  <a:srgbClr val="FFFFFF"/>
                </a:solidFill>
              </a:rPr>
              <a:t>After the ...</a:t>
            </a:r>
          </a:p>
        </p:txBody>
      </p:sp>
      <p:cxnSp>
        <p:nvCxnSpPr>
          <p:cNvPr id="31" name="Straight Connector 30">
            <a:extLst>
              <a:ext uri="{FF2B5EF4-FFF2-40B4-BE49-F238E27FC236}">
                <a16:creationId xmlns:a16="http://schemas.microsoft.com/office/drawing/2014/main" id="{E04A321A-A039-4720-87B4-66A4210E0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752" y="2638787"/>
            <a:ext cx="2743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314D055-D052-4675-A705-02F944CD4844}"/>
              </a:ext>
            </a:extLst>
          </p:cNvPr>
          <p:cNvSpPr>
            <a:spLocks noGrp="1"/>
          </p:cNvSpPr>
          <p:nvPr>
            <p:ph idx="1"/>
          </p:nvPr>
        </p:nvSpPr>
        <p:spPr>
          <a:xfrm>
            <a:off x="571752" y="2799654"/>
            <a:ext cx="3005462" cy="3189665"/>
          </a:xfrm>
        </p:spPr>
        <p:txBody>
          <a:bodyPr>
            <a:normAutofit/>
          </a:bodyPr>
          <a:lstStyle/>
          <a:p>
            <a:r>
              <a:rPr lang="nl-BE" sz="1800">
                <a:solidFill>
                  <a:srgbClr val="FFFFFF"/>
                </a:solidFill>
              </a:rPr>
              <a:t>MEGA</a:t>
            </a:r>
          </a:p>
          <a:p>
            <a:r>
              <a:rPr lang="nl-BE" sz="1800">
                <a:solidFill>
                  <a:srgbClr val="FFFFFF"/>
                </a:solidFill>
              </a:rPr>
              <a:t>VIP</a:t>
            </a:r>
          </a:p>
          <a:p>
            <a:r>
              <a:rPr lang="nl-BE" sz="1800">
                <a:solidFill>
                  <a:srgbClr val="FFFFFF"/>
                </a:solidFill>
              </a:rPr>
              <a:t>YEL </a:t>
            </a:r>
          </a:p>
          <a:p>
            <a:r>
              <a:rPr lang="nl-BE" sz="1800">
                <a:solidFill>
                  <a:srgbClr val="FFFFFF"/>
                </a:solidFill>
              </a:rPr>
              <a:t>HEY</a:t>
            </a:r>
          </a:p>
          <a:p>
            <a:r>
              <a:rPr lang="nl-BE" sz="1800">
                <a:solidFill>
                  <a:srgbClr val="FFFFFF"/>
                </a:solidFill>
              </a:rPr>
              <a:t>Conference ... </a:t>
            </a:r>
          </a:p>
          <a:p>
            <a:r>
              <a:rPr lang="nl-BE" sz="1800">
                <a:solidFill>
                  <a:srgbClr val="FFFFFF"/>
                </a:solidFill>
              </a:rPr>
              <a:t>What is next?</a:t>
            </a:r>
          </a:p>
        </p:txBody>
      </p:sp>
      <p:pic>
        <p:nvPicPr>
          <p:cNvPr id="5" name="Picture 4" descr="A picture containing drawing&#10;&#10;Description automatically generated">
            <a:extLst>
              <a:ext uri="{FF2B5EF4-FFF2-40B4-BE49-F238E27FC236}">
                <a16:creationId xmlns:a16="http://schemas.microsoft.com/office/drawing/2014/main" id="{95E859E0-C125-4754-9C0E-63C0D7C174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2017" y="879719"/>
            <a:ext cx="6798082" cy="5098561"/>
          </a:xfrm>
          <a:prstGeom prst="rect">
            <a:avLst/>
          </a:prstGeom>
        </p:spPr>
      </p:pic>
    </p:spTree>
    <p:extLst>
      <p:ext uri="{BB962C8B-B14F-4D97-AF65-F5344CB8AC3E}">
        <p14:creationId xmlns:p14="http://schemas.microsoft.com/office/powerpoint/2010/main" val="2125253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F28EF-5FBA-4AE1-B895-D09337EC892B}"/>
              </a:ext>
            </a:extLst>
          </p:cNvPr>
          <p:cNvSpPr>
            <a:spLocks noGrp="1"/>
          </p:cNvSpPr>
          <p:nvPr>
            <p:ph type="title"/>
          </p:nvPr>
        </p:nvSpPr>
        <p:spPr>
          <a:xfrm>
            <a:off x="1097280" y="286603"/>
            <a:ext cx="10058400" cy="1450757"/>
          </a:xfrm>
        </p:spPr>
        <p:txBody>
          <a:bodyPr>
            <a:normAutofit/>
          </a:bodyPr>
          <a:lstStyle/>
          <a:p>
            <a:r>
              <a:rPr lang="nl-BE"/>
              <a:t>@ the C-side?</a:t>
            </a:r>
          </a:p>
        </p:txBody>
      </p:sp>
      <p:graphicFrame>
        <p:nvGraphicFramePr>
          <p:cNvPr id="5" name="Content Placeholder 2">
            <a:extLst>
              <a:ext uri="{FF2B5EF4-FFF2-40B4-BE49-F238E27FC236}">
                <a16:creationId xmlns:a16="http://schemas.microsoft.com/office/drawing/2014/main" id="{1ED42F08-EB4C-48B9-89CA-4E7F4A56CD66}"/>
              </a:ext>
            </a:extLst>
          </p:cNvPr>
          <p:cNvGraphicFramePr>
            <a:graphicFrameLocks noGrp="1"/>
          </p:cNvGraphicFramePr>
          <p:nvPr>
            <p:ph idx="1"/>
            <p:extLst>
              <p:ext uri="{D42A27DB-BD31-4B8C-83A1-F6EECF244321}">
                <p14:modId xmlns:p14="http://schemas.microsoft.com/office/powerpoint/2010/main" val="3641087788"/>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036689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8F28EF-5FBA-4AE1-B895-D09337EC892B}"/>
              </a:ext>
            </a:extLst>
          </p:cNvPr>
          <p:cNvSpPr>
            <a:spLocks noGrp="1"/>
          </p:cNvSpPr>
          <p:nvPr>
            <p:ph type="title"/>
          </p:nvPr>
        </p:nvSpPr>
        <p:spPr>
          <a:xfrm>
            <a:off x="477078" y="516836"/>
            <a:ext cx="3100136" cy="1960234"/>
          </a:xfrm>
        </p:spPr>
        <p:txBody>
          <a:bodyPr>
            <a:normAutofit/>
          </a:bodyPr>
          <a:lstStyle/>
          <a:p>
            <a:r>
              <a:rPr lang="nl-BE" sz="3100">
                <a:solidFill>
                  <a:schemeClr val="tx1"/>
                </a:solidFill>
              </a:rPr>
              <a:t>Why not in Dendermonde?</a:t>
            </a:r>
          </a:p>
        </p:txBody>
      </p:sp>
      <p:cxnSp>
        <p:nvCxnSpPr>
          <p:cNvPr id="21" name="Straight Connector 20">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834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4" name="Content Placeholder 13" descr="A picture containing outdoor, standing, cloudy, riding&#10;&#10;Description automatically generated">
            <a:extLst>
              <a:ext uri="{FF2B5EF4-FFF2-40B4-BE49-F238E27FC236}">
                <a16:creationId xmlns:a16="http://schemas.microsoft.com/office/drawing/2014/main" id="{6D942652-905C-418A-B5EA-EB3E369F01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3396" y="2790825"/>
            <a:ext cx="2261970" cy="3311525"/>
          </a:xfrm>
        </p:spPr>
      </p:pic>
      <p:pic>
        <p:nvPicPr>
          <p:cNvPr id="12" name="Picture 11" descr="A close up of food&#10;&#10;Description automatically generated">
            <a:extLst>
              <a:ext uri="{FF2B5EF4-FFF2-40B4-BE49-F238E27FC236}">
                <a16:creationId xmlns:a16="http://schemas.microsoft.com/office/drawing/2014/main" id="{3FC2899E-2FED-4953-8D33-81A3EE3F9D48}"/>
              </a:ext>
            </a:extLst>
          </p:cNvPr>
          <p:cNvPicPr>
            <a:picLocks noChangeAspect="1"/>
          </p:cNvPicPr>
          <p:nvPr/>
        </p:nvPicPr>
        <p:blipFill rotWithShape="1">
          <a:blip r:embed="rId3">
            <a:extLst>
              <a:ext uri="{28A0092B-C50C-407E-A947-70E740481C1C}">
                <a14:useLocalDpi xmlns:a14="http://schemas.microsoft.com/office/drawing/2010/main" val="0"/>
              </a:ext>
            </a:extLst>
          </a:blip>
          <a:srcRect l="3080" r="5395" b="3"/>
          <a:stretch/>
        </p:blipFill>
        <p:spPr>
          <a:xfrm>
            <a:off x="4059922" y="10"/>
            <a:ext cx="4021571" cy="3383263"/>
          </a:xfrm>
          <a:prstGeom prst="rect">
            <a:avLst/>
          </a:prstGeom>
        </p:spPr>
      </p:pic>
      <p:pic>
        <p:nvPicPr>
          <p:cNvPr id="6" name="Content Placeholder 5" descr="A close up of a logo&#10;&#10;Description automatically generated">
            <a:extLst>
              <a:ext uri="{FF2B5EF4-FFF2-40B4-BE49-F238E27FC236}">
                <a16:creationId xmlns:a16="http://schemas.microsoft.com/office/drawing/2014/main" id="{BE7B232D-2916-4B79-A8FB-0526323DA96D}"/>
              </a:ext>
            </a:extLst>
          </p:cNvPr>
          <p:cNvPicPr>
            <a:picLocks noChangeAspect="1"/>
          </p:cNvPicPr>
          <p:nvPr/>
        </p:nvPicPr>
        <p:blipFill rotWithShape="1">
          <a:blip r:embed="rId4">
            <a:extLst>
              <a:ext uri="{28A0092B-C50C-407E-A947-70E740481C1C}">
                <a14:useLocalDpi xmlns:a14="http://schemas.microsoft.com/office/drawing/2010/main" val="0"/>
              </a:ext>
            </a:extLst>
          </a:blip>
          <a:srcRect l="9835" r="11033" b="-3"/>
          <a:stretch/>
        </p:blipFill>
        <p:spPr>
          <a:xfrm>
            <a:off x="8175592" y="10"/>
            <a:ext cx="4010723" cy="3383263"/>
          </a:xfrm>
          <a:prstGeom prst="rect">
            <a:avLst/>
          </a:prstGeom>
        </p:spPr>
      </p:pic>
      <p:pic>
        <p:nvPicPr>
          <p:cNvPr id="8" name="Picture 7" descr="A person riding a horse jumping over a hill&#10;&#10;Description automatically generated">
            <a:extLst>
              <a:ext uri="{FF2B5EF4-FFF2-40B4-BE49-F238E27FC236}">
                <a16:creationId xmlns:a16="http://schemas.microsoft.com/office/drawing/2014/main" id="{B3C806D4-E943-49FE-9662-78F2EFF7F0EC}"/>
              </a:ext>
            </a:extLst>
          </p:cNvPr>
          <p:cNvPicPr>
            <a:picLocks noChangeAspect="1"/>
          </p:cNvPicPr>
          <p:nvPr/>
        </p:nvPicPr>
        <p:blipFill rotWithShape="1">
          <a:blip r:embed="rId5">
            <a:extLst>
              <a:ext uri="{28A0092B-C50C-407E-A947-70E740481C1C}">
                <a14:useLocalDpi xmlns:a14="http://schemas.microsoft.com/office/drawing/2010/main" val="0"/>
              </a:ext>
            </a:extLst>
          </a:blip>
          <a:srcRect l="20640" r="11902" b="-2"/>
          <a:stretch/>
        </p:blipFill>
        <p:spPr>
          <a:xfrm>
            <a:off x="4059922" y="3474721"/>
            <a:ext cx="4021571" cy="3383273"/>
          </a:xfrm>
          <a:prstGeom prst="rect">
            <a:avLst/>
          </a:prstGeom>
        </p:spPr>
      </p:pic>
      <p:pic>
        <p:nvPicPr>
          <p:cNvPr id="10" name="Picture 9" descr="A piece of meat on a white plate&#10;&#10;Description automatically generated">
            <a:extLst>
              <a:ext uri="{FF2B5EF4-FFF2-40B4-BE49-F238E27FC236}">
                <a16:creationId xmlns:a16="http://schemas.microsoft.com/office/drawing/2014/main" id="{2BB7604B-C773-4AA6-AA4D-D3088376638B}"/>
              </a:ext>
            </a:extLst>
          </p:cNvPr>
          <p:cNvPicPr>
            <a:picLocks noChangeAspect="1"/>
          </p:cNvPicPr>
          <p:nvPr/>
        </p:nvPicPr>
        <p:blipFill rotWithShape="1">
          <a:blip r:embed="rId6">
            <a:extLst>
              <a:ext uri="{28A0092B-C50C-407E-A947-70E740481C1C}">
                <a14:useLocalDpi xmlns:a14="http://schemas.microsoft.com/office/drawing/2010/main" val="0"/>
              </a:ext>
            </a:extLst>
          </a:blip>
          <a:srcRect l="3883" r="17172" b="-1"/>
          <a:stretch/>
        </p:blipFill>
        <p:spPr>
          <a:xfrm>
            <a:off x="8175592" y="3474719"/>
            <a:ext cx="4016407" cy="3383280"/>
          </a:xfrm>
          <a:prstGeom prst="rect">
            <a:avLst/>
          </a:prstGeom>
        </p:spPr>
      </p:pic>
    </p:spTree>
    <p:extLst>
      <p:ext uri="{BB962C8B-B14F-4D97-AF65-F5344CB8AC3E}">
        <p14:creationId xmlns:p14="http://schemas.microsoft.com/office/powerpoint/2010/main" val="3099034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8F28EF-5FBA-4AE1-B895-D09337EC892B}"/>
              </a:ext>
            </a:extLst>
          </p:cNvPr>
          <p:cNvSpPr>
            <a:spLocks noGrp="1"/>
          </p:cNvSpPr>
          <p:nvPr>
            <p:ph type="title"/>
          </p:nvPr>
        </p:nvSpPr>
        <p:spPr>
          <a:xfrm>
            <a:off x="643467" y="516835"/>
            <a:ext cx="2994815" cy="1666501"/>
          </a:xfrm>
        </p:spPr>
        <p:txBody>
          <a:bodyPr>
            <a:normAutofit/>
          </a:bodyPr>
          <a:lstStyle/>
          <a:p>
            <a:r>
              <a:rPr lang="nl-BE" sz="4000">
                <a:solidFill>
                  <a:schemeClr val="tx1"/>
                </a:solidFill>
              </a:rPr>
              <a:t>Oostende</a:t>
            </a:r>
            <a:br>
              <a:rPr lang="nl-BE" sz="4000">
                <a:solidFill>
                  <a:schemeClr val="tx1"/>
                </a:solidFill>
              </a:rPr>
            </a:br>
            <a:endParaRPr lang="nl-BE" sz="4000">
              <a:solidFill>
                <a:schemeClr val="tx1"/>
              </a:solidFill>
            </a:endParaRPr>
          </a:p>
        </p:txBody>
      </p:sp>
      <p:cxnSp>
        <p:nvCxnSpPr>
          <p:cNvPr id="30" name="Straight Connector 29">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28346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0" name="Content Placeholder 19" descr="A picture containing drawing, sign&#10;&#10;Description automatically generated">
            <a:extLst>
              <a:ext uri="{FF2B5EF4-FFF2-40B4-BE49-F238E27FC236}">
                <a16:creationId xmlns:a16="http://schemas.microsoft.com/office/drawing/2014/main" id="{A1866271-8BCE-4DC5-A04D-AAF46425740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2938" y="3146163"/>
            <a:ext cx="2995612" cy="2143648"/>
          </a:xfrm>
        </p:spPr>
      </p:pic>
      <p:pic>
        <p:nvPicPr>
          <p:cNvPr id="15" name="Picture 14" descr="A bench in front of a building&#10;&#10;Description automatically generated">
            <a:extLst>
              <a:ext uri="{FF2B5EF4-FFF2-40B4-BE49-F238E27FC236}">
                <a16:creationId xmlns:a16="http://schemas.microsoft.com/office/drawing/2014/main" id="{A17DF51B-7EDD-4474-9D3D-40DB374BB9FE}"/>
              </a:ext>
            </a:extLst>
          </p:cNvPr>
          <p:cNvPicPr>
            <a:picLocks noChangeAspect="1"/>
          </p:cNvPicPr>
          <p:nvPr/>
        </p:nvPicPr>
        <p:blipFill rotWithShape="1">
          <a:blip r:embed="rId5">
            <a:extLst>
              <a:ext uri="{28A0092B-C50C-407E-A947-70E740481C1C}">
                <a14:useLocalDpi xmlns:a14="http://schemas.microsoft.com/office/drawing/2010/main" val="0"/>
              </a:ext>
            </a:extLst>
          </a:blip>
          <a:srcRect l="10800" r="10669" b="1"/>
          <a:stretch/>
        </p:blipFill>
        <p:spPr>
          <a:xfrm>
            <a:off x="4059920" y="1"/>
            <a:ext cx="4016408" cy="3401058"/>
          </a:xfrm>
          <a:prstGeom prst="rect">
            <a:avLst/>
          </a:prstGeom>
        </p:spPr>
      </p:pic>
      <p:pic>
        <p:nvPicPr>
          <p:cNvPr id="7" name="Content Placeholder 6" descr="A picture containing sitting, looking, hat, standing&#10;&#10;Description automatically generated">
            <a:extLst>
              <a:ext uri="{FF2B5EF4-FFF2-40B4-BE49-F238E27FC236}">
                <a16:creationId xmlns:a16="http://schemas.microsoft.com/office/drawing/2014/main" id="{A51B8037-B3D7-4DDF-A165-E2A3B40C1BCC}"/>
              </a:ext>
            </a:extLst>
          </p:cNvPr>
          <p:cNvPicPr>
            <a:picLocks noChangeAspect="1"/>
          </p:cNvPicPr>
          <p:nvPr/>
        </p:nvPicPr>
        <p:blipFill rotWithShape="1">
          <a:blip r:embed="rId6">
            <a:extLst>
              <a:ext uri="{28A0092B-C50C-407E-A947-70E740481C1C}">
                <a14:useLocalDpi xmlns:a14="http://schemas.microsoft.com/office/drawing/2010/main" val="0"/>
              </a:ext>
            </a:extLst>
          </a:blip>
          <a:srcRect t="3351" r="-1" b="30101"/>
          <a:stretch/>
        </p:blipFill>
        <p:spPr>
          <a:xfrm>
            <a:off x="8175592" y="-1"/>
            <a:ext cx="4016408" cy="3383280"/>
          </a:xfrm>
          <a:prstGeom prst="rect">
            <a:avLst/>
          </a:prstGeom>
        </p:spPr>
      </p:pic>
      <p:pic>
        <p:nvPicPr>
          <p:cNvPr id="17" name="Picture 16" descr="A plate of food&#10;&#10;Description automatically generated">
            <a:extLst>
              <a:ext uri="{FF2B5EF4-FFF2-40B4-BE49-F238E27FC236}">
                <a16:creationId xmlns:a16="http://schemas.microsoft.com/office/drawing/2014/main" id="{80181F6B-4B2F-4B91-93CC-FA90CD9B8F22}"/>
              </a:ext>
            </a:extLst>
          </p:cNvPr>
          <p:cNvPicPr>
            <a:picLocks noChangeAspect="1"/>
          </p:cNvPicPr>
          <p:nvPr/>
        </p:nvPicPr>
        <p:blipFill rotWithShape="1">
          <a:blip r:embed="rId7">
            <a:extLst>
              <a:ext uri="{28A0092B-C50C-407E-A947-70E740481C1C}">
                <a14:useLocalDpi xmlns:a14="http://schemas.microsoft.com/office/drawing/2010/main" val="0"/>
              </a:ext>
            </a:extLst>
          </a:blip>
          <a:srcRect l="1183" r="21853" b="1"/>
          <a:stretch/>
        </p:blipFill>
        <p:spPr>
          <a:xfrm>
            <a:off x="4059924" y="3474720"/>
            <a:ext cx="4021571" cy="3383280"/>
          </a:xfrm>
          <a:prstGeom prst="rect">
            <a:avLst/>
          </a:prstGeom>
        </p:spPr>
      </p:pic>
      <p:pic>
        <p:nvPicPr>
          <p:cNvPr id="11" name="Picture 10" descr="Clouds in the sky over a body of water&#10;&#10;Description automatically generated">
            <a:extLst>
              <a:ext uri="{FF2B5EF4-FFF2-40B4-BE49-F238E27FC236}">
                <a16:creationId xmlns:a16="http://schemas.microsoft.com/office/drawing/2014/main" id="{21499F94-CB40-4A5A-9FC9-9DC8894CDEE6}"/>
              </a:ext>
            </a:extLst>
          </p:cNvPr>
          <p:cNvPicPr>
            <a:picLocks noChangeAspect="1"/>
          </p:cNvPicPr>
          <p:nvPr/>
        </p:nvPicPr>
        <p:blipFill rotWithShape="1">
          <a:blip r:embed="rId8">
            <a:extLst>
              <a:ext uri="{28A0092B-C50C-407E-A947-70E740481C1C}">
                <a14:useLocalDpi xmlns:a14="http://schemas.microsoft.com/office/drawing/2010/main" val="0"/>
              </a:ext>
            </a:extLst>
          </a:blip>
          <a:srcRect l="20063" r="-2" b="-2"/>
          <a:stretch/>
        </p:blipFill>
        <p:spPr>
          <a:xfrm>
            <a:off x="8170428" y="3474720"/>
            <a:ext cx="4021571" cy="3383280"/>
          </a:xfrm>
          <a:prstGeom prst="rect">
            <a:avLst/>
          </a:prstGeom>
        </p:spPr>
      </p:pic>
      <p:pic>
        <p:nvPicPr>
          <p:cNvPr id="23" name="Seagull sounds">
            <a:hlinkClick r:id="" action="ppaction://media"/>
            <a:extLst>
              <a:ext uri="{FF2B5EF4-FFF2-40B4-BE49-F238E27FC236}">
                <a16:creationId xmlns:a16="http://schemas.microsoft.com/office/drawing/2014/main" id="{637108E0-F917-487E-91DC-D591178F703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35944" y="5507707"/>
            <a:ext cx="609600" cy="609600"/>
          </a:xfrm>
          <a:prstGeom prst="rect">
            <a:avLst/>
          </a:prstGeom>
        </p:spPr>
      </p:pic>
    </p:spTree>
    <p:extLst>
      <p:ext uri="{BB962C8B-B14F-4D97-AF65-F5344CB8AC3E}">
        <p14:creationId xmlns:p14="http://schemas.microsoft.com/office/powerpoint/2010/main" val="794439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137"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8BBB9-9016-4990-9413-7EC893501D87}"/>
              </a:ext>
            </a:extLst>
          </p:cNvPr>
          <p:cNvSpPr>
            <a:spLocks noGrp="1"/>
          </p:cNvSpPr>
          <p:nvPr>
            <p:ph type="ctrTitle"/>
          </p:nvPr>
        </p:nvSpPr>
        <p:spPr/>
        <p:txBody>
          <a:bodyPr/>
          <a:lstStyle/>
          <a:p>
            <a:endParaRPr lang="nl-BE"/>
          </a:p>
        </p:txBody>
      </p:sp>
      <p:sp>
        <p:nvSpPr>
          <p:cNvPr id="3" name="Subtitle 2">
            <a:extLst>
              <a:ext uri="{FF2B5EF4-FFF2-40B4-BE49-F238E27FC236}">
                <a16:creationId xmlns:a16="http://schemas.microsoft.com/office/drawing/2014/main" id="{63B6772C-E941-4EFD-8134-754A8D1592F2}"/>
              </a:ext>
            </a:extLst>
          </p:cNvPr>
          <p:cNvSpPr>
            <a:spLocks noGrp="1"/>
          </p:cNvSpPr>
          <p:nvPr>
            <p:ph type="subTitle" idx="1"/>
          </p:nvPr>
        </p:nvSpPr>
        <p:spPr/>
        <p:txBody>
          <a:bodyPr/>
          <a:lstStyle/>
          <a:p>
            <a:endParaRPr lang="nl-BE"/>
          </a:p>
        </p:txBody>
      </p:sp>
      <p:pic>
        <p:nvPicPr>
          <p:cNvPr id="5" name="Picture 4" descr="A close up of a map&#10;&#10;Description automatically generated">
            <a:extLst>
              <a:ext uri="{FF2B5EF4-FFF2-40B4-BE49-F238E27FC236}">
                <a16:creationId xmlns:a16="http://schemas.microsoft.com/office/drawing/2014/main" id="{9313230A-E930-436E-A9BB-75701A85F8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254" y="122549"/>
            <a:ext cx="9725491" cy="6231118"/>
          </a:xfrm>
          <a:prstGeom prst="rect">
            <a:avLst/>
          </a:prstGeom>
        </p:spPr>
      </p:pic>
    </p:spTree>
    <p:extLst>
      <p:ext uri="{BB962C8B-B14F-4D97-AF65-F5344CB8AC3E}">
        <p14:creationId xmlns:p14="http://schemas.microsoft.com/office/powerpoint/2010/main" val="953886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B8F28EF-5FBA-4AE1-B895-D09337EC892B}"/>
              </a:ext>
            </a:extLst>
          </p:cNvPr>
          <p:cNvSpPr>
            <a:spLocks noGrp="1"/>
          </p:cNvSpPr>
          <p:nvPr>
            <p:ph type="title"/>
          </p:nvPr>
        </p:nvSpPr>
        <p:spPr>
          <a:xfrm>
            <a:off x="643336" y="2488317"/>
            <a:ext cx="2994815" cy="1666501"/>
          </a:xfrm>
        </p:spPr>
        <p:txBody>
          <a:bodyPr>
            <a:normAutofit/>
          </a:bodyPr>
          <a:lstStyle/>
          <a:p>
            <a:r>
              <a:rPr lang="en-US" sz="2200" u="sng">
                <a:hlinkClick r:id="rId4"/>
              </a:rPr>
              <a:t>https://www.vayamundo.eu/Oostende</a:t>
            </a:r>
            <a:br>
              <a:rPr lang="nl-BE" sz="4000">
                <a:solidFill>
                  <a:schemeClr val="tx1"/>
                </a:solidFill>
              </a:rPr>
            </a:br>
            <a:endParaRPr lang="nl-BE" sz="4000">
              <a:solidFill>
                <a:schemeClr val="tx1"/>
              </a:solidFill>
            </a:endParaRPr>
          </a:p>
        </p:txBody>
      </p:sp>
      <p:cxnSp>
        <p:nvCxnSpPr>
          <p:cNvPr id="30" name="Straight Connector 29">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686" y="2353592"/>
            <a:ext cx="28346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2" name="Sea-waves Sound effect">
            <a:hlinkClick r:id="" action="ppaction://media"/>
            <a:extLst>
              <a:ext uri="{FF2B5EF4-FFF2-40B4-BE49-F238E27FC236}">
                <a16:creationId xmlns:a16="http://schemas.microsoft.com/office/drawing/2014/main" id="{375ACC6B-6B5B-42D3-A55D-1D786984EC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35944" y="5649770"/>
            <a:ext cx="609600" cy="609600"/>
          </a:xfrm>
          <a:prstGeom prst="rect">
            <a:avLst/>
          </a:prstGeom>
        </p:spPr>
      </p:pic>
      <p:pic>
        <p:nvPicPr>
          <p:cNvPr id="6" name="Content Placeholder 5" descr="An empty pool&#10;&#10;Description automatically generated">
            <a:extLst>
              <a:ext uri="{FF2B5EF4-FFF2-40B4-BE49-F238E27FC236}">
                <a16:creationId xmlns:a16="http://schemas.microsoft.com/office/drawing/2014/main" id="{4E8A7F3D-2FFB-408E-971A-786370E5C8B1}"/>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3726762" y="3874429"/>
            <a:ext cx="4487142" cy="2984124"/>
          </a:xfrm>
        </p:spPr>
      </p:pic>
      <p:pic>
        <p:nvPicPr>
          <p:cNvPr id="9" name="Picture 8" descr="A picture containing photo, man, umbrella, large&#10;&#10;Description automatically generated">
            <a:extLst>
              <a:ext uri="{FF2B5EF4-FFF2-40B4-BE49-F238E27FC236}">
                <a16:creationId xmlns:a16="http://schemas.microsoft.com/office/drawing/2014/main" id="{A851104F-E7DC-4A4F-9848-BCBA55A942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915" y="3885893"/>
            <a:ext cx="1961566" cy="1329041"/>
          </a:xfrm>
          <a:prstGeom prst="rect">
            <a:avLst/>
          </a:prstGeom>
        </p:spPr>
      </p:pic>
      <p:pic>
        <p:nvPicPr>
          <p:cNvPr id="12" name="Picture 11" descr="A beach with a city in the background&#10;&#10;Description automatically generated">
            <a:extLst>
              <a:ext uri="{FF2B5EF4-FFF2-40B4-BE49-F238E27FC236}">
                <a16:creationId xmlns:a16="http://schemas.microsoft.com/office/drawing/2014/main" id="{4F4EDD30-6564-4462-A519-EDFBE3FD3D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7923" y="-12029"/>
            <a:ext cx="7114078" cy="3897922"/>
          </a:xfrm>
          <a:prstGeom prst="rect">
            <a:avLst/>
          </a:prstGeom>
        </p:spPr>
      </p:pic>
      <p:pic>
        <p:nvPicPr>
          <p:cNvPr id="18" name="Picture 17" descr="A picture containing drawing, light&#10;&#10;Description automatically generated">
            <a:extLst>
              <a:ext uri="{FF2B5EF4-FFF2-40B4-BE49-F238E27FC236}">
                <a16:creationId xmlns:a16="http://schemas.microsoft.com/office/drawing/2014/main" id="{EA76AA5E-1BEB-4EE3-9F00-DA690FAF3F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3461" y="598630"/>
            <a:ext cx="4248150" cy="1190625"/>
          </a:xfrm>
          <a:prstGeom prst="rect">
            <a:avLst/>
          </a:prstGeom>
        </p:spPr>
      </p:pic>
      <p:pic>
        <p:nvPicPr>
          <p:cNvPr id="21" name="Picture 20" descr="A kitchen with a dining room table&#10;&#10;Description automatically generated">
            <a:extLst>
              <a:ext uri="{FF2B5EF4-FFF2-40B4-BE49-F238E27FC236}">
                <a16:creationId xmlns:a16="http://schemas.microsoft.com/office/drawing/2014/main" id="{02C516D4-AD6D-44C7-9EE8-11178FAC8D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13905" y="3874429"/>
            <a:ext cx="3978095" cy="2983571"/>
          </a:xfrm>
          <a:prstGeom prst="rect">
            <a:avLst/>
          </a:prstGeom>
        </p:spPr>
      </p:pic>
    </p:spTree>
    <p:extLst>
      <p:ext uri="{BB962C8B-B14F-4D97-AF65-F5344CB8AC3E}">
        <p14:creationId xmlns:p14="http://schemas.microsoft.com/office/powerpoint/2010/main" val="186643017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093"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636260C-0D98-4871-AF1F-EE04F63B4D87}"/>
              </a:ext>
            </a:extLst>
          </p:cNvPr>
          <p:cNvSpPr>
            <a:spLocks noGrp="1"/>
          </p:cNvSpPr>
          <p:nvPr>
            <p:ph type="title"/>
          </p:nvPr>
        </p:nvSpPr>
        <p:spPr>
          <a:xfrm>
            <a:off x="492369" y="605896"/>
            <a:ext cx="3642309" cy="5646208"/>
          </a:xfrm>
        </p:spPr>
        <p:txBody>
          <a:bodyPr anchor="ctr">
            <a:normAutofit/>
          </a:bodyPr>
          <a:lstStyle/>
          <a:p>
            <a:r>
              <a:rPr lang="nl-BE" sz="4400">
                <a:solidFill>
                  <a:srgbClr val="FFFFFF"/>
                </a:solidFill>
              </a:rPr>
              <a:t>Special edition</a:t>
            </a:r>
          </a:p>
        </p:txBody>
      </p:sp>
      <p:sp>
        <p:nvSpPr>
          <p:cNvPr id="17" name="Content Placeholder 2">
            <a:extLst>
              <a:ext uri="{FF2B5EF4-FFF2-40B4-BE49-F238E27FC236}">
                <a16:creationId xmlns:a16="http://schemas.microsoft.com/office/drawing/2014/main" id="{AC339A92-2B14-4200-BCC7-B4A7F00F205D}"/>
              </a:ext>
            </a:extLst>
          </p:cNvPr>
          <p:cNvSpPr>
            <a:spLocks noGrp="1"/>
          </p:cNvSpPr>
          <p:nvPr>
            <p:ph idx="1"/>
          </p:nvPr>
        </p:nvSpPr>
        <p:spPr>
          <a:xfrm>
            <a:off x="5231958" y="605896"/>
            <a:ext cx="5923721" cy="5646208"/>
          </a:xfrm>
        </p:spPr>
        <p:txBody>
          <a:bodyPr anchor="ctr">
            <a:normAutofit/>
          </a:bodyPr>
          <a:lstStyle/>
          <a:p>
            <a:r>
              <a:rPr lang="en-US" sz="2400"/>
              <a:t>The students stay with us at the seaside.</a:t>
            </a:r>
          </a:p>
          <a:p>
            <a:pPr lvl="0"/>
            <a:r>
              <a:rPr lang="en-US" sz="2400"/>
              <a:t>Students in apartments of 4-6 persons.</a:t>
            </a:r>
            <a:endParaRPr lang="nl-BE" sz="2400"/>
          </a:p>
          <a:p>
            <a:pPr lvl="0"/>
            <a:r>
              <a:rPr lang="en-US" sz="2400"/>
              <a:t>Teachers in single or double rooms.</a:t>
            </a:r>
            <a:endParaRPr lang="nl-BE" sz="2400"/>
          </a:p>
          <a:p>
            <a:pPr lvl="0"/>
            <a:r>
              <a:rPr lang="en-US" sz="2400"/>
              <a:t>Price includes all-in formula so a complete catering for students and staff:</a:t>
            </a:r>
            <a:endParaRPr lang="nl-BE" sz="2400"/>
          </a:p>
          <a:p>
            <a:pPr lvl="1"/>
            <a:r>
              <a:rPr lang="en-US" sz="2400"/>
              <a:t>Single Room 580 EUR p.p.</a:t>
            </a:r>
            <a:endParaRPr lang="nl-BE" sz="2400"/>
          </a:p>
          <a:p>
            <a:pPr lvl="1"/>
            <a:r>
              <a:rPr lang="en-US" sz="2400"/>
              <a:t>Double Room 500 EUR p.p.</a:t>
            </a:r>
            <a:endParaRPr lang="nl-BE" sz="2400"/>
          </a:p>
          <a:p>
            <a:pPr lvl="1"/>
            <a:r>
              <a:rPr lang="en-US" sz="2400"/>
              <a:t>Apartments for students 200 EUR p.p.</a:t>
            </a:r>
          </a:p>
          <a:p>
            <a:pPr marL="201168" lvl="1" indent="0">
              <a:buNone/>
            </a:pPr>
            <a:endParaRPr lang="nl-BE" sz="2400"/>
          </a:p>
          <a:p>
            <a:endParaRPr lang="en-US" sz="2400"/>
          </a:p>
        </p:txBody>
      </p:sp>
    </p:spTree>
    <p:extLst>
      <p:ext uri="{BB962C8B-B14F-4D97-AF65-F5344CB8AC3E}">
        <p14:creationId xmlns:p14="http://schemas.microsoft.com/office/powerpoint/2010/main" val="2687881610"/>
      </p:ext>
    </p:extLst>
  </p:cSld>
  <p:clrMapOvr>
    <a:masterClrMapping/>
  </p:clrMapOvr>
</p:sld>
</file>

<file path=ppt/theme/theme1.xml><?xml version="1.0" encoding="utf-8"?>
<a:theme xmlns:a="http://schemas.openxmlformats.org/drawingml/2006/main" name="RetrospectVTI">
  <a:themeElements>
    <a:clrScheme name="">
      <a:dk1>
        <a:srgbClr val="000000"/>
      </a:dk1>
      <a:lt1>
        <a:srgbClr val="FFFFFF"/>
      </a:lt1>
      <a:dk2>
        <a:srgbClr val="412C24"/>
      </a:dk2>
      <a:lt2>
        <a:srgbClr val="E8E6E2"/>
      </a:lt2>
      <a:accent1>
        <a:srgbClr val="91A5C3"/>
      </a:accent1>
      <a:accent2>
        <a:srgbClr val="7BA9B4"/>
      </a:accent2>
      <a:accent3>
        <a:srgbClr val="80AAA0"/>
      </a:accent3>
      <a:accent4>
        <a:srgbClr val="77AE8B"/>
      </a:accent4>
      <a:accent5>
        <a:srgbClr val="84AC82"/>
      </a:accent5>
      <a:accent6>
        <a:srgbClr val="8EAA74"/>
      </a:accent6>
      <a:hlink>
        <a:srgbClr val="967F5B"/>
      </a:hlink>
      <a:folHlink>
        <a:srgbClr val="7F7F7F"/>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docProps/app.xml><?xml version="1.0" encoding="utf-8"?>
<Properties xmlns="http://schemas.openxmlformats.org/officeDocument/2006/extended-properties" xmlns:vt="http://schemas.openxmlformats.org/officeDocument/2006/docPropsVTypes">
  <TotalTime>8</TotalTime>
  <Words>247</Words>
  <Application>Microsoft Office PowerPoint</Application>
  <PresentationFormat>Widescreen</PresentationFormat>
  <Paragraphs>57</Paragraphs>
  <Slides>14</Slides>
  <Notes>0</Notes>
  <HiddenSlides>0</HiddenSlides>
  <MMClips>2</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RetrospectVTI</vt:lpstr>
      <vt:lpstr>C-side Conference  October 2021</vt:lpstr>
      <vt:lpstr>Óscar Romerocollege Dendermonde </vt:lpstr>
      <vt:lpstr>After the ...</vt:lpstr>
      <vt:lpstr>@ the C-side?</vt:lpstr>
      <vt:lpstr>Why not in Dendermonde?</vt:lpstr>
      <vt:lpstr>Oostende </vt:lpstr>
      <vt:lpstr>PowerPoint Presentation</vt:lpstr>
      <vt:lpstr>https://www.vayamundo.eu/Oostende </vt:lpstr>
      <vt:lpstr>Special edition</vt:lpstr>
      <vt:lpstr>Who to bring?</vt:lpstr>
      <vt:lpstr>Program</vt:lpstr>
      <vt:lpstr>Excursion day</vt:lpstr>
      <vt:lpstr>When?</vt:lpstr>
      <vt:lpstr>Looking forward to welcoming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C-side Conference  October 2021</dc:title>
  <dc:creator>Koen Van Cauwenberge</dc:creator>
  <cp:lastModifiedBy>Koen Van Cauwenberge</cp:lastModifiedBy>
  <cp:revision>4</cp:revision>
  <dcterms:created xsi:type="dcterms:W3CDTF">2019-11-10T12:52:49Z</dcterms:created>
  <dcterms:modified xsi:type="dcterms:W3CDTF">2019-11-11T06:05:06Z</dcterms:modified>
</cp:coreProperties>
</file>